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2"/>
  </p:notesMasterIdLst>
  <p:sldIdLst>
    <p:sldId id="256" r:id="rId2"/>
    <p:sldId id="257" r:id="rId3"/>
    <p:sldId id="258" r:id="rId4"/>
    <p:sldId id="259" r:id="rId5"/>
    <p:sldId id="260" r:id="rId6"/>
    <p:sldId id="261" r:id="rId7"/>
    <p:sldId id="262" r:id="rId8"/>
    <p:sldId id="263" r:id="rId9"/>
    <p:sldId id="265" r:id="rId10"/>
    <p:sldId id="266"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3E3080-2F8E-CD46-AE7F-8C6E6E56FECE}" type="datetimeFigureOut">
              <a:rPr lang="en-US" smtClean="0"/>
              <a:pPr/>
              <a:t>10/18/2020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AF13C6-A30E-1440-98B5-039FBEF14052}" type="slidenum">
              <a:rPr lang="en-US" smtClean="0"/>
              <a:pPr/>
              <a:t>‹#›</a:t>
            </a:fld>
            <a:endParaRPr lang="en-US"/>
          </a:p>
        </p:txBody>
      </p:sp>
    </p:spTree>
    <p:extLst>
      <p:ext uri="{BB962C8B-B14F-4D97-AF65-F5344CB8AC3E}">
        <p14:creationId xmlns:p14="http://schemas.microsoft.com/office/powerpoint/2010/main" val="330317757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lang="en-US"/>
          </a:p>
        </p:txBody>
      </p:sp>
      <p:sp>
        <p:nvSpPr>
          <p:cNvPr id="4" name="Date Placeholder 3"/>
          <p:cNvSpPr>
            <a:spLocks noGrp="1"/>
          </p:cNvSpPr>
          <p:nvPr>
            <p:ph type="dt" sz="half" idx="10"/>
          </p:nvPr>
        </p:nvSpPr>
        <p:spPr/>
        <p:txBody>
          <a:bodyPr/>
          <a:lstStyle/>
          <a:p>
            <a:fld id="{B62F1991-F8B6-7248-A4C4-75F400BBAC7B}" type="datetimeFigureOut">
              <a:rPr lang="en-US" smtClean="0"/>
              <a:pPr/>
              <a:t>10/18/2020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B80409-6F6F-3C46-BD1A-59CDBF5CE7F5}" type="slidenum">
              <a:rPr lang="en-US" smtClean="0"/>
              <a:pPr/>
              <a:t>‹#›</a:t>
            </a:fld>
            <a:endParaRPr lang="en-US"/>
          </a:p>
        </p:txBody>
      </p:sp>
    </p:spTree>
    <p:extLst>
      <p:ext uri="{BB962C8B-B14F-4D97-AF65-F5344CB8AC3E}">
        <p14:creationId xmlns:p14="http://schemas.microsoft.com/office/powerpoint/2010/main" val="2702019936"/>
      </p:ext>
    </p:extLst>
  </p:cSld>
  <p:clrMapOvr>
    <a:masterClrMapping/>
  </p:clrMapOvr>
  <mc:AlternateContent xmlns:mc="http://schemas.openxmlformats.org/markup-compatibility/2006" xmlns:p14="http://schemas.microsoft.com/office/powerpoint/2010/main">
    <mc:Choice Requires="p14">
      <p:transition spd="slow" p14:dur="2500" advClick="0" advTm="3000">
        <p14:reveal thruBlk="1" dir="r"/>
      </p:transition>
    </mc:Choice>
    <mc:Fallback xmlns="">
      <p:transition spd="slow" advClick="0" advTm="3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B62F1991-F8B6-7248-A4C4-75F400BBAC7B}" type="datetimeFigureOut">
              <a:rPr lang="en-US" smtClean="0"/>
              <a:pPr/>
              <a:t>10/18/2020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B80409-6F6F-3C46-BD1A-59CDBF5CE7F5}" type="slidenum">
              <a:rPr lang="en-US" smtClean="0"/>
              <a:pPr/>
              <a:t>‹#›</a:t>
            </a:fld>
            <a:endParaRPr lang="en-US"/>
          </a:p>
        </p:txBody>
      </p:sp>
    </p:spTree>
    <p:extLst>
      <p:ext uri="{BB962C8B-B14F-4D97-AF65-F5344CB8AC3E}">
        <p14:creationId xmlns:p14="http://schemas.microsoft.com/office/powerpoint/2010/main" val="2949498235"/>
      </p:ext>
    </p:extLst>
  </p:cSld>
  <p:clrMapOvr>
    <a:masterClrMapping/>
  </p:clrMapOvr>
  <mc:AlternateContent xmlns:mc="http://schemas.openxmlformats.org/markup-compatibility/2006" xmlns:p14="http://schemas.microsoft.com/office/powerpoint/2010/main">
    <mc:Choice Requires="p14">
      <p:transition spd="slow" p14:dur="2500" advClick="0" advTm="3000">
        <p14:reveal thruBlk="1" dir="r"/>
      </p:transition>
    </mc:Choice>
    <mc:Fallback xmlns="">
      <p:transition spd="slow" advClick="0" advTm="3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B62F1991-F8B6-7248-A4C4-75F400BBAC7B}" type="datetimeFigureOut">
              <a:rPr lang="en-US" smtClean="0"/>
              <a:pPr/>
              <a:t>10/18/2020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B80409-6F6F-3C46-BD1A-59CDBF5CE7F5}" type="slidenum">
              <a:rPr lang="en-US" smtClean="0"/>
              <a:pPr/>
              <a:t>‹#›</a:t>
            </a:fld>
            <a:endParaRPr lang="en-US"/>
          </a:p>
        </p:txBody>
      </p:sp>
    </p:spTree>
    <p:extLst>
      <p:ext uri="{BB962C8B-B14F-4D97-AF65-F5344CB8AC3E}">
        <p14:creationId xmlns:p14="http://schemas.microsoft.com/office/powerpoint/2010/main" val="1427941222"/>
      </p:ext>
    </p:extLst>
  </p:cSld>
  <p:clrMapOvr>
    <a:masterClrMapping/>
  </p:clrMapOvr>
  <mc:AlternateContent xmlns:mc="http://schemas.openxmlformats.org/markup-compatibility/2006" xmlns:p14="http://schemas.microsoft.com/office/powerpoint/2010/main">
    <mc:Choice Requires="p14">
      <p:transition spd="slow" p14:dur="2500" advClick="0" advTm="3000">
        <p14:reveal thruBlk="1" dir="r"/>
      </p:transition>
    </mc:Choice>
    <mc:Fallback xmlns="">
      <p:transition spd="slow" advClick="0" advTm="3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B62F1991-F8B6-7248-A4C4-75F400BBAC7B}" type="datetimeFigureOut">
              <a:rPr lang="en-US" smtClean="0"/>
              <a:pPr/>
              <a:t>10/18/2020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B80409-6F6F-3C46-BD1A-59CDBF5CE7F5}" type="slidenum">
              <a:rPr lang="en-US" smtClean="0"/>
              <a:pPr/>
              <a:t>‹#›</a:t>
            </a:fld>
            <a:endParaRPr lang="en-US"/>
          </a:p>
        </p:txBody>
      </p:sp>
    </p:spTree>
    <p:extLst>
      <p:ext uri="{BB962C8B-B14F-4D97-AF65-F5344CB8AC3E}">
        <p14:creationId xmlns:p14="http://schemas.microsoft.com/office/powerpoint/2010/main" val="2275933374"/>
      </p:ext>
    </p:extLst>
  </p:cSld>
  <p:clrMapOvr>
    <a:masterClrMapping/>
  </p:clrMapOvr>
  <mc:AlternateContent xmlns:mc="http://schemas.openxmlformats.org/markup-compatibility/2006" xmlns:p14="http://schemas.microsoft.com/office/powerpoint/2010/main">
    <mc:Choice Requires="p14">
      <p:transition spd="slow" p14:dur="2500" advClick="0" advTm="3000">
        <p14:reveal thruBlk="1" dir="r"/>
      </p:transition>
    </mc:Choice>
    <mc:Fallback xmlns="">
      <p:transition spd="slow" advClick="0" advTm="3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B62F1991-F8B6-7248-A4C4-75F400BBAC7B}" type="datetimeFigureOut">
              <a:rPr lang="en-US" smtClean="0"/>
              <a:pPr/>
              <a:t>10/18/2020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B80409-6F6F-3C46-BD1A-59CDBF5CE7F5}" type="slidenum">
              <a:rPr lang="en-US" smtClean="0"/>
              <a:pPr/>
              <a:t>‹#›</a:t>
            </a:fld>
            <a:endParaRPr lang="en-US"/>
          </a:p>
        </p:txBody>
      </p:sp>
    </p:spTree>
    <p:extLst>
      <p:ext uri="{BB962C8B-B14F-4D97-AF65-F5344CB8AC3E}">
        <p14:creationId xmlns:p14="http://schemas.microsoft.com/office/powerpoint/2010/main" val="1798952600"/>
      </p:ext>
    </p:extLst>
  </p:cSld>
  <p:clrMapOvr>
    <a:masterClrMapping/>
  </p:clrMapOvr>
  <mc:AlternateContent xmlns:mc="http://schemas.openxmlformats.org/markup-compatibility/2006" xmlns:p14="http://schemas.microsoft.com/office/powerpoint/2010/main">
    <mc:Choice Requires="p14">
      <p:transition spd="slow" p14:dur="2500" advClick="0" advTm="3000">
        <p14:reveal thruBlk="1" dir="r"/>
      </p:transition>
    </mc:Choice>
    <mc:Fallback xmlns="">
      <p:transition spd="slow" advClick="0" advTm="3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Date Placeholder 4"/>
          <p:cNvSpPr>
            <a:spLocks noGrp="1"/>
          </p:cNvSpPr>
          <p:nvPr>
            <p:ph type="dt" sz="half" idx="10"/>
          </p:nvPr>
        </p:nvSpPr>
        <p:spPr/>
        <p:txBody>
          <a:bodyPr/>
          <a:lstStyle/>
          <a:p>
            <a:fld id="{B62F1991-F8B6-7248-A4C4-75F400BBAC7B}" type="datetimeFigureOut">
              <a:rPr lang="en-US" smtClean="0"/>
              <a:pPr/>
              <a:t>10/18/2020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B80409-6F6F-3C46-BD1A-59CDBF5CE7F5}" type="slidenum">
              <a:rPr lang="en-US" smtClean="0"/>
              <a:pPr/>
              <a:t>‹#›</a:t>
            </a:fld>
            <a:endParaRPr lang="en-US"/>
          </a:p>
        </p:txBody>
      </p:sp>
    </p:spTree>
    <p:extLst>
      <p:ext uri="{BB962C8B-B14F-4D97-AF65-F5344CB8AC3E}">
        <p14:creationId xmlns:p14="http://schemas.microsoft.com/office/powerpoint/2010/main" val="1034301619"/>
      </p:ext>
    </p:extLst>
  </p:cSld>
  <p:clrMapOvr>
    <a:masterClrMapping/>
  </p:clrMapOvr>
  <mc:AlternateContent xmlns:mc="http://schemas.openxmlformats.org/markup-compatibility/2006" xmlns:p14="http://schemas.microsoft.com/office/powerpoint/2010/main">
    <mc:Choice Requires="p14">
      <p:transition spd="slow" p14:dur="2500" advClick="0" advTm="3000">
        <p14:reveal thruBlk="1" dir="r"/>
      </p:transition>
    </mc:Choice>
    <mc:Fallback xmlns="">
      <p:transition spd="slow" advClick="0" advTm="3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Date Placeholder 6"/>
          <p:cNvSpPr>
            <a:spLocks noGrp="1"/>
          </p:cNvSpPr>
          <p:nvPr>
            <p:ph type="dt" sz="half" idx="10"/>
          </p:nvPr>
        </p:nvSpPr>
        <p:spPr/>
        <p:txBody>
          <a:bodyPr/>
          <a:lstStyle/>
          <a:p>
            <a:fld id="{B62F1991-F8B6-7248-A4C4-75F400BBAC7B}" type="datetimeFigureOut">
              <a:rPr lang="en-US" smtClean="0"/>
              <a:pPr/>
              <a:t>10/18/2020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B80409-6F6F-3C46-BD1A-59CDBF5CE7F5}" type="slidenum">
              <a:rPr lang="en-US" smtClean="0"/>
              <a:pPr/>
              <a:t>‹#›</a:t>
            </a:fld>
            <a:endParaRPr lang="en-US"/>
          </a:p>
        </p:txBody>
      </p:sp>
    </p:spTree>
    <p:extLst>
      <p:ext uri="{BB962C8B-B14F-4D97-AF65-F5344CB8AC3E}">
        <p14:creationId xmlns:p14="http://schemas.microsoft.com/office/powerpoint/2010/main" val="1417940929"/>
      </p:ext>
    </p:extLst>
  </p:cSld>
  <p:clrMapOvr>
    <a:masterClrMapping/>
  </p:clrMapOvr>
  <mc:AlternateContent xmlns:mc="http://schemas.openxmlformats.org/markup-compatibility/2006" xmlns:p14="http://schemas.microsoft.com/office/powerpoint/2010/main">
    <mc:Choice Requires="p14">
      <p:transition spd="slow" p14:dur="2500" advClick="0" advTm="3000">
        <p14:reveal thruBlk="1" dir="r"/>
      </p:transition>
    </mc:Choice>
    <mc:Fallback xmlns="">
      <p:transition spd="slow" advClick="0" advTm="3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Date Placeholder 2"/>
          <p:cNvSpPr>
            <a:spLocks noGrp="1"/>
          </p:cNvSpPr>
          <p:nvPr>
            <p:ph type="dt" sz="half" idx="10"/>
          </p:nvPr>
        </p:nvSpPr>
        <p:spPr/>
        <p:txBody>
          <a:bodyPr/>
          <a:lstStyle/>
          <a:p>
            <a:fld id="{B62F1991-F8B6-7248-A4C4-75F400BBAC7B}" type="datetimeFigureOut">
              <a:rPr lang="en-US" smtClean="0"/>
              <a:pPr/>
              <a:t>10/18/2020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B80409-6F6F-3C46-BD1A-59CDBF5CE7F5}" type="slidenum">
              <a:rPr lang="en-US" smtClean="0"/>
              <a:pPr/>
              <a:t>‹#›</a:t>
            </a:fld>
            <a:endParaRPr lang="en-US"/>
          </a:p>
        </p:txBody>
      </p:sp>
    </p:spTree>
    <p:extLst>
      <p:ext uri="{BB962C8B-B14F-4D97-AF65-F5344CB8AC3E}">
        <p14:creationId xmlns:p14="http://schemas.microsoft.com/office/powerpoint/2010/main" val="656067729"/>
      </p:ext>
    </p:extLst>
  </p:cSld>
  <p:clrMapOvr>
    <a:masterClrMapping/>
  </p:clrMapOvr>
  <mc:AlternateContent xmlns:mc="http://schemas.openxmlformats.org/markup-compatibility/2006" xmlns:p14="http://schemas.microsoft.com/office/powerpoint/2010/main">
    <mc:Choice Requires="p14">
      <p:transition spd="slow" p14:dur="2500" advClick="0" advTm="3000">
        <p14:reveal thruBlk="1" dir="r"/>
      </p:transition>
    </mc:Choice>
    <mc:Fallback xmlns="">
      <p:transition spd="slow" advClick="0" advTm="3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2F1991-F8B6-7248-A4C4-75F400BBAC7B}" type="datetimeFigureOut">
              <a:rPr lang="en-US" smtClean="0"/>
              <a:pPr/>
              <a:t>10/18/2020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B80409-6F6F-3C46-BD1A-59CDBF5CE7F5}" type="slidenum">
              <a:rPr lang="en-US" smtClean="0"/>
              <a:pPr/>
              <a:t>‹#›</a:t>
            </a:fld>
            <a:endParaRPr lang="en-US"/>
          </a:p>
        </p:txBody>
      </p:sp>
    </p:spTree>
    <p:extLst>
      <p:ext uri="{BB962C8B-B14F-4D97-AF65-F5344CB8AC3E}">
        <p14:creationId xmlns:p14="http://schemas.microsoft.com/office/powerpoint/2010/main" val="1249128790"/>
      </p:ext>
    </p:extLst>
  </p:cSld>
  <p:clrMapOvr>
    <a:masterClrMapping/>
  </p:clrMapOvr>
  <mc:AlternateContent xmlns:mc="http://schemas.openxmlformats.org/markup-compatibility/2006" xmlns:p14="http://schemas.microsoft.com/office/powerpoint/2010/main">
    <mc:Choice Requires="p14">
      <p:transition spd="slow" p14:dur="2500" advClick="0" advTm="3000">
        <p14:reveal thruBlk="1" dir="r"/>
      </p:transition>
    </mc:Choice>
    <mc:Fallback xmlns="">
      <p:transition spd="slow" advClick="0" advTm="3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B62F1991-F8B6-7248-A4C4-75F400BBAC7B}" type="datetimeFigureOut">
              <a:rPr lang="en-US" smtClean="0"/>
              <a:pPr/>
              <a:t>10/18/2020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B80409-6F6F-3C46-BD1A-59CDBF5CE7F5}" type="slidenum">
              <a:rPr lang="en-US" smtClean="0"/>
              <a:pPr/>
              <a:t>‹#›</a:t>
            </a:fld>
            <a:endParaRPr lang="en-US"/>
          </a:p>
        </p:txBody>
      </p:sp>
    </p:spTree>
    <p:extLst>
      <p:ext uri="{BB962C8B-B14F-4D97-AF65-F5344CB8AC3E}">
        <p14:creationId xmlns:p14="http://schemas.microsoft.com/office/powerpoint/2010/main" val="2730116199"/>
      </p:ext>
    </p:extLst>
  </p:cSld>
  <p:clrMapOvr>
    <a:masterClrMapping/>
  </p:clrMapOvr>
  <mc:AlternateContent xmlns:mc="http://schemas.openxmlformats.org/markup-compatibility/2006" xmlns:p14="http://schemas.microsoft.com/office/powerpoint/2010/main">
    <mc:Choice Requires="p14">
      <p:transition spd="slow" p14:dur="2500" advClick="0" advTm="3000">
        <p14:reveal thruBlk="1" dir="r"/>
      </p:transition>
    </mc:Choice>
    <mc:Fallback xmlns="">
      <p:transition spd="slow" advClick="0" advTm="3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B62F1991-F8B6-7248-A4C4-75F400BBAC7B}" type="datetimeFigureOut">
              <a:rPr lang="en-US" smtClean="0"/>
              <a:pPr/>
              <a:t>10/18/2020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B80409-6F6F-3C46-BD1A-59CDBF5CE7F5}" type="slidenum">
              <a:rPr lang="en-US" smtClean="0"/>
              <a:pPr/>
              <a:t>‹#›</a:t>
            </a:fld>
            <a:endParaRPr lang="en-US"/>
          </a:p>
        </p:txBody>
      </p:sp>
    </p:spTree>
    <p:extLst>
      <p:ext uri="{BB962C8B-B14F-4D97-AF65-F5344CB8AC3E}">
        <p14:creationId xmlns:p14="http://schemas.microsoft.com/office/powerpoint/2010/main" val="506574558"/>
      </p:ext>
    </p:extLst>
  </p:cSld>
  <p:clrMapOvr>
    <a:masterClrMapping/>
  </p:clrMapOvr>
  <mc:AlternateContent xmlns:mc="http://schemas.openxmlformats.org/markup-compatibility/2006" xmlns:p14="http://schemas.microsoft.com/office/powerpoint/2010/main">
    <mc:Choice Requires="p14">
      <p:transition spd="slow" p14:dur="2500" advClick="0" advTm="3000">
        <p14:reveal thruBlk="1" dir="r"/>
      </p:transition>
    </mc:Choice>
    <mc:Fallback xmlns="">
      <p:transition spd="slow" advClick="0" advTm="3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CA"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2F1991-F8B6-7248-A4C4-75F400BBAC7B}" type="datetimeFigureOut">
              <a:rPr lang="en-US" smtClean="0"/>
              <a:pPr/>
              <a:t>10/18/2020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B80409-6F6F-3C46-BD1A-59CDBF5CE7F5}" type="slidenum">
              <a:rPr lang="en-US" smtClean="0"/>
              <a:pPr/>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500" advClick="0" advTm="3000">
        <p14:reveal thruBlk="1" dir="r"/>
      </p:transition>
    </mc:Choice>
    <mc:Fallback xmlns="">
      <p:transition spd="slow" advClick="0" advTm="3000">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41523"/>
            <a:ext cx="7772400" cy="6048260"/>
          </a:xfrm>
          <a:solidFill>
            <a:schemeClr val="accent2"/>
          </a:solidFill>
        </p:spPr>
        <p:txBody>
          <a:bodyPr/>
          <a:lstStyle/>
          <a:p>
            <a:r>
              <a:rPr lang="sr-Latn-RS" dirty="0" smtClean="0"/>
              <a:t>PRIMAR</a:t>
            </a:r>
            <a:r>
              <a:rPr lang="en-US" smtClean="0"/>
              <a:t>Y SCHOOL `DESPOT STEFAN VISOKI`</a:t>
            </a:r>
            <a:br>
              <a:rPr lang="en-US" smtClean="0"/>
            </a:br>
            <a:r>
              <a:rPr lang="en-US" smtClean="0"/>
              <a:t>DESPOTOVAC</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500" advClick="0" advTm="3000">
        <p14:reveal thruBlk="1" dir="r"/>
      </p:transition>
    </mc:Choice>
    <mc:Fallback xmlns="">
      <p:transition spd="slow" advClick="0" advTm="300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35482"/>
          </a:xfrm>
          <a:solidFill>
            <a:schemeClr val="accent2"/>
          </a:solidFill>
        </p:spPr>
        <p:txBody>
          <a:bodyPr/>
          <a:lstStyle/>
          <a:p>
            <a:r>
              <a:rPr lang="sr-Latn-RS" dirty="0" smtClean="0"/>
              <a:t>THANKS </a:t>
            </a:r>
            <a:br>
              <a:rPr lang="sr-Latn-RS" dirty="0" smtClean="0"/>
            </a:br>
            <a:r>
              <a:rPr lang="sr-Latn-RS" dirty="0" smtClean="0"/>
              <a:t>A LOT FOR </a:t>
            </a:r>
            <a:br>
              <a:rPr lang="sr-Latn-RS" dirty="0" smtClean="0"/>
            </a:br>
            <a:r>
              <a:rPr lang="sr-Latn-RS" dirty="0" smtClean="0"/>
              <a:t>BEING </a:t>
            </a:r>
            <a:r>
              <a:rPr lang="sr-Latn-RS" smtClean="0"/>
              <a:t>WITH US!</a:t>
            </a:r>
            <a:endParaRPr lang="en-US" dirty="0"/>
          </a:p>
        </p:txBody>
      </p:sp>
      <p:pic>
        <p:nvPicPr>
          <p:cNvPr id="1026" name="Picture 2" descr="C:\Users\HP\Desktop\SMILES\40056712_678716272488318_2995962494683447296_n.jpg"/>
          <p:cNvPicPr>
            <a:picLocks noChangeAspect="1" noChangeArrowheads="1"/>
          </p:cNvPicPr>
          <p:nvPr/>
        </p:nvPicPr>
        <p:blipFill>
          <a:blip r:embed="rId2"/>
          <a:srcRect/>
          <a:stretch>
            <a:fillRect/>
          </a:stretch>
        </p:blipFill>
        <p:spPr bwMode="auto">
          <a:xfrm>
            <a:off x="3115823" y="4450814"/>
            <a:ext cx="2647950" cy="2159306"/>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2500" advClick="0" advTm="3000">
        <p14:reveal thruBlk="1" dir="r"/>
      </p:transition>
    </mc:Choice>
    <mc:Fallback xmlns="">
      <p:transition spd="slow" advClick="0" advTm="3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3280"/>
          </a:xfrm>
          <a:solidFill>
            <a:schemeClr val="accent2"/>
          </a:solidFill>
        </p:spPr>
        <p:txBody>
          <a:bodyPr>
            <a:normAutofit/>
          </a:bodyPr>
          <a:lstStyle/>
          <a:p>
            <a:r>
              <a:rPr lang="en-US" sz="2400" b="1" dirty="0" smtClean="0"/>
              <a:t>Primary school "Despot Stefan </a:t>
            </a:r>
            <a:r>
              <a:rPr lang="en-US" sz="2400" b="1" dirty="0" err="1" smtClean="0"/>
              <a:t>Visoki</a:t>
            </a:r>
            <a:r>
              <a:rPr lang="en-US" sz="2400" b="1" dirty="0" smtClean="0"/>
              <a:t>" is located in </a:t>
            </a:r>
            <a:r>
              <a:rPr lang="en-US" sz="2400" b="1" dirty="0" err="1" smtClean="0"/>
              <a:t>Despotovac</a:t>
            </a:r>
            <a:r>
              <a:rPr lang="en-US" sz="2400" b="1" dirty="0" smtClean="0"/>
              <a:t>. </a:t>
            </a:r>
            <a:r>
              <a:rPr lang="sr-Latn-RS" sz="2400" b="1" dirty="0" smtClean="0"/>
              <a:t>It</a:t>
            </a:r>
            <a:r>
              <a:rPr lang="en-US" sz="2400" b="1" dirty="0" smtClean="0"/>
              <a:t> wears the name of the famous Serbian ruler, the son of King Lazarus, Stefan the Great.</a:t>
            </a:r>
            <a:br>
              <a:rPr lang="en-US" sz="2400" b="1" dirty="0" smtClean="0"/>
            </a:br>
            <a:r>
              <a:rPr lang="en-US" sz="2400" b="1" dirty="0" smtClean="0"/>
              <a:t/>
            </a:r>
            <a:br>
              <a:rPr lang="en-US" sz="2400" b="1" dirty="0" smtClean="0"/>
            </a:br>
            <a:r>
              <a:rPr lang="en-US" sz="2400" b="1" dirty="0" smtClean="0"/>
              <a:t>The school was founded in 1876 and since then it has its present name. Today, about 720 students attend classes. The school has over 30 cabinets and classrooms, a hall for physical and outdoor sports fields.</a:t>
            </a:r>
            <a:br>
              <a:rPr lang="en-US" sz="2400" b="1" dirty="0" smtClean="0"/>
            </a:br>
            <a:r>
              <a:rPr lang="en-US" sz="2400" b="1" dirty="0" smtClean="0"/>
              <a:t/>
            </a:r>
            <a:br>
              <a:rPr lang="en-US" sz="2400" b="1" dirty="0" smtClean="0"/>
            </a:br>
            <a:r>
              <a:rPr lang="en-US" sz="2400" b="1" dirty="0" smtClean="0"/>
              <a:t>Foreign languages that can be learned at school are: English, Russian and French. An extended stay for students of the junior class was organized at the school.</a:t>
            </a:r>
            <a:endParaRPr lang="en-US" sz="2400" b="1" dirty="0"/>
          </a:p>
        </p:txBody>
      </p:sp>
    </p:spTree>
  </p:cSld>
  <p:clrMapOvr>
    <a:masterClrMapping/>
  </p:clrMapOvr>
  <mc:AlternateContent xmlns:mc="http://schemas.openxmlformats.org/markup-compatibility/2006" xmlns:p14="http://schemas.microsoft.com/office/powerpoint/2010/main">
    <mc:Choice Requires="p14">
      <p:transition spd="slow" p14:dur="2500" advClick="0" advTm="3000">
        <p14:reveal thruBlk="1" dir="r"/>
      </p:transition>
    </mc:Choice>
    <mc:Fallback xmlns="">
      <p:transition spd="slow" advClick="0" advTm="3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6159213"/>
          </a:xfrm>
          <a:solidFill>
            <a:schemeClr val="accent2"/>
          </a:solidFill>
        </p:spPr>
        <p:txBody>
          <a:bodyPr/>
          <a:lstStyle/>
          <a:p>
            <a:endParaRPr lang="en-US" dirty="0"/>
          </a:p>
        </p:txBody>
      </p:sp>
      <p:pic>
        <p:nvPicPr>
          <p:cNvPr id="1026" name="Picture 2" descr="C:\Users\HP\Desktop\osnovna-skola-despot-stefan-visoki-despotovac-slika-skole-e1439451659423.jpg"/>
          <p:cNvPicPr>
            <a:picLocks noChangeAspect="1" noChangeArrowheads="1"/>
          </p:cNvPicPr>
          <p:nvPr/>
        </p:nvPicPr>
        <p:blipFill>
          <a:blip r:embed="rId2"/>
          <a:srcRect/>
          <a:stretch>
            <a:fillRect/>
          </a:stretch>
        </p:blipFill>
        <p:spPr bwMode="auto">
          <a:xfrm>
            <a:off x="457200" y="274636"/>
            <a:ext cx="8229600" cy="6159213"/>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2500" advClick="0" advTm="3000">
        <p14:reveal thruBlk="1" dir="r"/>
      </p:transition>
    </mc:Choice>
    <mc:Fallback xmlns="">
      <p:transition spd="slow" advClick="0" advTm="3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47348"/>
          </a:xfrm>
          <a:solidFill>
            <a:schemeClr val="accent2"/>
          </a:solidFill>
        </p:spPr>
        <p:txBody>
          <a:bodyPr/>
          <a:lstStyle/>
          <a:p>
            <a:endParaRPr lang="en-US" dirty="0"/>
          </a:p>
        </p:txBody>
      </p:sp>
      <p:pic>
        <p:nvPicPr>
          <p:cNvPr id="2051" name="Picture 3" descr="C:\Users\HP\Desktop\SCHOOL.jpg"/>
          <p:cNvPicPr>
            <a:picLocks noChangeAspect="1" noChangeArrowheads="1"/>
          </p:cNvPicPr>
          <p:nvPr/>
        </p:nvPicPr>
        <p:blipFill>
          <a:blip r:embed="rId2"/>
          <a:srcRect/>
          <a:stretch>
            <a:fillRect/>
          </a:stretch>
        </p:blipFill>
        <p:spPr bwMode="auto">
          <a:xfrm>
            <a:off x="457200" y="274638"/>
            <a:ext cx="8229599" cy="6247347"/>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2500" advClick="0" advTm="3000">
        <p14:reveal thruBlk="1" dir="r"/>
      </p:transition>
    </mc:Choice>
    <mc:Fallback xmlns="">
      <p:transition spd="slow" advClick="0" advTm="3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1012" y="274637"/>
            <a:ext cx="8025787" cy="6170229"/>
          </a:xfrm>
          <a:solidFill>
            <a:schemeClr val="accent2"/>
          </a:solidFill>
        </p:spPr>
        <p:txBody>
          <a:bodyPr/>
          <a:lstStyle/>
          <a:p>
            <a:endParaRPr lang="en-US" dirty="0"/>
          </a:p>
        </p:txBody>
      </p:sp>
      <p:pic>
        <p:nvPicPr>
          <p:cNvPr id="3074" name="Picture 2" descr="C:\Users\HP\Desktop\images.jpg"/>
          <p:cNvPicPr>
            <a:picLocks noChangeAspect="1" noChangeArrowheads="1"/>
          </p:cNvPicPr>
          <p:nvPr/>
        </p:nvPicPr>
        <p:blipFill>
          <a:blip r:embed="rId2"/>
          <a:srcRect/>
          <a:stretch>
            <a:fillRect/>
          </a:stretch>
        </p:blipFill>
        <p:spPr bwMode="auto">
          <a:xfrm>
            <a:off x="661012" y="473725"/>
            <a:ext cx="8025787" cy="5475383"/>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2500" advClick="0" advTm="3000">
        <p14:reveal thruBlk="1" dir="r"/>
      </p:transition>
    </mc:Choice>
    <mc:Fallback xmlns="">
      <p:transition spd="slow" advClick="0" advTm="3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6236331"/>
          </a:xfrm>
          <a:solidFill>
            <a:schemeClr val="accent2"/>
          </a:solidFill>
        </p:spPr>
        <p:txBody>
          <a:bodyPr/>
          <a:lstStyle/>
          <a:p>
            <a:endParaRPr lang="en-US" dirty="0"/>
          </a:p>
        </p:txBody>
      </p:sp>
      <p:pic>
        <p:nvPicPr>
          <p:cNvPr id="4099" name="Picture 3" descr="C:\Users\HP\Desktop\images (1).jpg"/>
          <p:cNvPicPr>
            <a:picLocks noChangeAspect="1" noChangeArrowheads="1"/>
          </p:cNvPicPr>
          <p:nvPr/>
        </p:nvPicPr>
        <p:blipFill>
          <a:blip r:embed="rId2"/>
          <a:srcRect/>
          <a:stretch>
            <a:fillRect/>
          </a:stretch>
        </p:blipFill>
        <p:spPr bwMode="auto">
          <a:xfrm>
            <a:off x="457200" y="418641"/>
            <a:ext cx="8229599" cy="6092327"/>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2500" advClick="0" advTm="3000">
        <p14:reveal thruBlk="1" dir="r"/>
      </p:transition>
    </mc:Choice>
    <mc:Fallback xmlns="">
      <p:transition spd="slow" advClick="0" advTm="3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6060061"/>
          </a:xfrm>
          <a:solidFill>
            <a:schemeClr val="accent2"/>
          </a:solidFill>
        </p:spPr>
        <p:txBody>
          <a:bodyPr/>
          <a:lstStyle/>
          <a:p>
            <a:endParaRPr lang="en-US" dirty="0"/>
          </a:p>
        </p:txBody>
      </p:sp>
      <p:pic>
        <p:nvPicPr>
          <p:cNvPr id="5122" name="Picture 2" descr="C:\Users\HP\Desktop\download.jpg"/>
          <p:cNvPicPr>
            <a:picLocks noChangeAspect="1" noChangeArrowheads="1"/>
          </p:cNvPicPr>
          <p:nvPr/>
        </p:nvPicPr>
        <p:blipFill>
          <a:blip r:embed="rId2"/>
          <a:srcRect/>
          <a:stretch>
            <a:fillRect/>
          </a:stretch>
        </p:blipFill>
        <p:spPr bwMode="auto">
          <a:xfrm>
            <a:off x="457201" y="274636"/>
            <a:ext cx="8229600" cy="6060061"/>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2500" advClick="0" advTm="3000">
        <p14:reveal thruBlk="1" dir="r"/>
      </p:transition>
    </mc:Choice>
    <mc:Fallback xmlns="">
      <p:transition spd="slow" advClick="0" advTm="3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7287"/>
            <a:ext cx="8229600" cy="6236330"/>
          </a:xfrm>
          <a:solidFill>
            <a:schemeClr val="accent2"/>
          </a:solidFill>
        </p:spPr>
        <p:txBody>
          <a:bodyPr/>
          <a:lstStyle/>
          <a:p>
            <a:endParaRPr lang="en-US" dirty="0"/>
          </a:p>
        </p:txBody>
      </p:sp>
      <p:pic>
        <p:nvPicPr>
          <p:cNvPr id="6146" name="Picture 2" descr="C:\Users\HP\Desktop\download (1).jpg"/>
          <p:cNvPicPr>
            <a:picLocks noChangeAspect="1" noChangeArrowheads="1"/>
          </p:cNvPicPr>
          <p:nvPr/>
        </p:nvPicPr>
        <p:blipFill>
          <a:blip r:embed="rId2"/>
          <a:srcRect/>
          <a:stretch>
            <a:fillRect/>
          </a:stretch>
        </p:blipFill>
        <p:spPr bwMode="auto">
          <a:xfrm>
            <a:off x="457200" y="187287"/>
            <a:ext cx="8229599" cy="6236329"/>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2500" advClick="0" advTm="3000">
        <p14:reveal thruBlk="1" dir="r"/>
      </p:transition>
    </mc:Choice>
    <mc:Fallback xmlns="">
      <p:transition spd="slow" advClick="0" advTm="300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02432"/>
          </a:xfrm>
          <a:solidFill>
            <a:schemeClr val="accent2"/>
          </a:solidFill>
        </p:spPr>
        <p:txBody>
          <a:bodyPr/>
          <a:lstStyle/>
          <a:p>
            <a:endParaRPr lang="en-US" dirty="0"/>
          </a:p>
        </p:txBody>
      </p:sp>
      <p:pic>
        <p:nvPicPr>
          <p:cNvPr id="8194" name="Picture 2" descr="C:\Users\HP\Desktop\download (3).jpg"/>
          <p:cNvPicPr>
            <a:picLocks noChangeAspect="1" noChangeArrowheads="1"/>
          </p:cNvPicPr>
          <p:nvPr/>
        </p:nvPicPr>
        <p:blipFill>
          <a:blip r:embed="rId2"/>
          <a:srcRect/>
          <a:stretch>
            <a:fillRect/>
          </a:stretch>
        </p:blipFill>
        <p:spPr bwMode="auto">
          <a:xfrm>
            <a:off x="457201" y="274638"/>
            <a:ext cx="8229600" cy="6302432"/>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2500" advClick="0" advTm="3000">
        <p14:reveal thruBlk="1" dir="r"/>
      </p:transition>
    </mc:Choice>
    <mc:Fallback xmlns="">
      <p:transition spd="slow" advClick="0" advTm="3000">
        <p:fade/>
      </p:transition>
    </mc:Fallback>
  </mc:AlternateContent>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419</TotalTime>
  <Words>41</Words>
  <Application>Microsoft Office PowerPoint</Application>
  <PresentationFormat>On-screen Show (4:3)</PresentationFormat>
  <Paragraphs>3</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Black</vt:lpstr>
      <vt:lpstr>PRIMARY SCHOOL `DESPOT STEFAN VISOKI` DESPOTOVAC</vt:lpstr>
      <vt:lpstr>Primary school "Despot Stefan Visoki" is located in Despotovac. It wears the name of the famous Serbian ruler, the son of King Lazarus, Stefan the Great.  The school was founded in 1876 and since then it has its present name. Today, about 720 students attend classes. The school has over 30 cabinets and classrooms, a hall for physical and outdoor sports fields.  Foreign languages that can be learned at school are: English, Russian and French. An extended stay for students of the junior class was organized at the school.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THANKS  A LOT FOR  BEING WITH US!</vt:lpstr>
    </vt:vector>
  </TitlesOfParts>
  <Company>UWO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Monetary policy of Portugal Or European Monetary Union for short (EMU)</dc:title>
  <dc:creator>walter Melo</dc:creator>
  <cp:lastModifiedBy>UserG</cp:lastModifiedBy>
  <cp:revision>47</cp:revision>
  <dcterms:created xsi:type="dcterms:W3CDTF">2011-12-01T21:29:02Z</dcterms:created>
  <dcterms:modified xsi:type="dcterms:W3CDTF">2020-10-18T11:21:57Z</dcterms:modified>
</cp:coreProperties>
</file>