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LTT </a:t>
            </a:r>
            <a:r>
              <a:rPr lang="en-US" dirty="0" smtClean="0"/>
              <a:t>IN SLOVAKIA</a:t>
            </a:r>
            <a:endParaRPr lang="en-US" dirty="0"/>
          </a:p>
        </p:txBody>
      </p:sp>
      <p:sp>
        <p:nvSpPr>
          <p:cNvPr id="3" name="Subtitle 2"/>
          <p:cNvSpPr>
            <a:spLocks noGrp="1"/>
          </p:cNvSpPr>
          <p:nvPr>
            <p:ph type="subTitle" idx="1"/>
          </p:nvPr>
        </p:nvSpPr>
        <p:spPr>
          <a:xfrm>
            <a:off x="587829" y="4050833"/>
            <a:ext cx="8686174" cy="1840516"/>
          </a:xfrm>
        </p:spPr>
        <p:txBody>
          <a:bodyPr>
            <a:normAutofit/>
          </a:bodyPr>
          <a:lstStyle/>
          <a:p>
            <a:endParaRPr lang="en-US" sz="2400" dirty="0" smtClean="0"/>
          </a:p>
          <a:p>
            <a:r>
              <a:rPr lang="en-US" sz="2400" dirty="0" smtClean="0"/>
              <a:t>FROM </a:t>
            </a:r>
            <a:r>
              <a:rPr lang="en-US" sz="2400" dirty="0" smtClean="0"/>
              <a:t>9</a:t>
            </a:r>
            <a:r>
              <a:rPr lang="en-US" sz="2400" baseline="30000" dirty="0" smtClean="0"/>
              <a:t>TH</a:t>
            </a:r>
            <a:r>
              <a:rPr lang="en-US" sz="2400" dirty="0" smtClean="0"/>
              <a:t> – 14</a:t>
            </a:r>
            <a:r>
              <a:rPr lang="en-US" sz="2400" baseline="30000" dirty="0" smtClean="0"/>
              <a:t>TH</a:t>
            </a:r>
            <a:r>
              <a:rPr lang="en-US" sz="2400" dirty="0" smtClean="0"/>
              <a:t> OCTOBER 2022</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571" y="847959"/>
            <a:ext cx="2247578" cy="15901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205" y="766915"/>
            <a:ext cx="1650175" cy="1610792"/>
          </a:xfrm>
          <a:prstGeom prst="rect">
            <a:avLst/>
          </a:prstGeom>
        </p:spPr>
      </p:pic>
      <p:pic>
        <p:nvPicPr>
          <p:cNvPr id="7" name="Picture 6"/>
          <p:cNvPicPr>
            <a:picLocks noChangeAspect="1"/>
          </p:cNvPicPr>
          <p:nvPr/>
        </p:nvPicPr>
        <p:blipFill>
          <a:blip r:embed="rId4"/>
          <a:stretch>
            <a:fillRect/>
          </a:stretch>
        </p:blipFill>
        <p:spPr>
          <a:xfrm>
            <a:off x="1140477" y="930209"/>
            <a:ext cx="3588278" cy="1159848"/>
          </a:xfrm>
          <a:prstGeom prst="rect">
            <a:avLst/>
          </a:prstGeom>
        </p:spPr>
      </p:pic>
      <p:sp>
        <p:nvSpPr>
          <p:cNvPr id="8" name="Rectangle 7"/>
          <p:cNvSpPr/>
          <p:nvPr/>
        </p:nvSpPr>
        <p:spPr>
          <a:xfrm>
            <a:off x="587829" y="3890665"/>
            <a:ext cx="2677885" cy="923330"/>
          </a:xfrm>
          <a:prstGeom prst="rect">
            <a:avLst/>
          </a:prstGeom>
        </p:spPr>
        <p:txBody>
          <a:bodyPr wrap="square">
            <a:spAutoFit/>
          </a:bodyPr>
          <a:lstStyle/>
          <a:p>
            <a:r>
              <a:rPr lang="en-US" dirty="0"/>
              <a:t>Erasmus + KA 229 – School exchange  partnership</a:t>
            </a:r>
          </a:p>
        </p:txBody>
      </p:sp>
      <p:sp>
        <p:nvSpPr>
          <p:cNvPr id="9" name="Rectangle 8"/>
          <p:cNvSpPr/>
          <p:nvPr/>
        </p:nvSpPr>
        <p:spPr>
          <a:xfrm>
            <a:off x="587830" y="3244334"/>
            <a:ext cx="3435530" cy="646331"/>
          </a:xfrm>
          <a:prstGeom prst="rect">
            <a:avLst/>
          </a:prstGeom>
        </p:spPr>
        <p:txBody>
          <a:bodyPr wrap="square">
            <a:spAutoFit/>
          </a:bodyPr>
          <a:lstStyle/>
          <a:p>
            <a:r>
              <a:rPr lang="en-US" dirty="0"/>
              <a:t>Climate and Threats on Cultural Heritage </a:t>
            </a:r>
          </a:p>
        </p:txBody>
      </p:sp>
      <p:sp>
        <p:nvSpPr>
          <p:cNvPr id="10" name="Rectangle 9"/>
          <p:cNvSpPr/>
          <p:nvPr/>
        </p:nvSpPr>
        <p:spPr>
          <a:xfrm rot="10800000" flipV="1">
            <a:off x="692329" y="4987400"/>
            <a:ext cx="2181499" cy="646331"/>
          </a:xfrm>
          <a:prstGeom prst="rect">
            <a:avLst/>
          </a:prstGeom>
        </p:spPr>
        <p:txBody>
          <a:bodyPr wrap="square">
            <a:spAutoFit/>
          </a:bodyPr>
          <a:lstStyle/>
          <a:p>
            <a:r>
              <a:rPr lang="en-US" dirty="0"/>
              <a:t>2020-1-ES01-KA229-082560_2</a:t>
            </a:r>
          </a:p>
        </p:txBody>
      </p:sp>
      <p:sp>
        <p:nvSpPr>
          <p:cNvPr id="12" name="Rectangle 11"/>
          <p:cNvSpPr/>
          <p:nvPr/>
        </p:nvSpPr>
        <p:spPr>
          <a:xfrm>
            <a:off x="2978330" y="4721657"/>
            <a:ext cx="1750425" cy="1477328"/>
          </a:xfrm>
          <a:prstGeom prst="rect">
            <a:avLst/>
          </a:prstGeom>
        </p:spPr>
        <p:txBody>
          <a:bodyPr wrap="square">
            <a:spAutoFit/>
          </a:bodyPr>
          <a:lstStyle/>
          <a:p>
            <a:r>
              <a:rPr lang="pt-BR" dirty="0"/>
              <a:t>OS `DESPOT STEFAN VISOKI` - DESPOTOVAC - SERBIA</a:t>
            </a:r>
          </a:p>
        </p:txBody>
      </p:sp>
    </p:spTree>
    <p:extLst>
      <p:ext uri="{BB962C8B-B14F-4D97-AF65-F5344CB8AC3E}">
        <p14:creationId xmlns:p14="http://schemas.microsoft.com/office/powerpoint/2010/main" val="3868462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3801291" cy="2810433"/>
          </a:xfrm>
          <a:prstGeom prst="rect">
            <a:avLst/>
          </a:prstGeom>
        </p:spPr>
      </p:pic>
      <p:pic>
        <p:nvPicPr>
          <p:cNvPr id="5" name="Picture 4"/>
          <p:cNvPicPr>
            <a:picLocks noChangeAspect="1"/>
          </p:cNvPicPr>
          <p:nvPr/>
        </p:nvPicPr>
        <p:blipFill>
          <a:blip r:embed="rId3"/>
          <a:stretch>
            <a:fillRect/>
          </a:stretch>
        </p:blipFill>
        <p:spPr>
          <a:xfrm>
            <a:off x="4478626" y="609600"/>
            <a:ext cx="2606522" cy="2810433"/>
          </a:xfrm>
          <a:prstGeom prst="rect">
            <a:avLst/>
          </a:prstGeom>
        </p:spPr>
      </p:pic>
      <p:pic>
        <p:nvPicPr>
          <p:cNvPr id="6" name="Picture 5"/>
          <p:cNvPicPr>
            <a:picLocks noChangeAspect="1"/>
          </p:cNvPicPr>
          <p:nvPr/>
        </p:nvPicPr>
        <p:blipFill>
          <a:blip r:embed="rId4"/>
          <a:stretch>
            <a:fillRect/>
          </a:stretch>
        </p:blipFill>
        <p:spPr>
          <a:xfrm>
            <a:off x="7085148" y="601357"/>
            <a:ext cx="2914141" cy="2658086"/>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5"/>
          <a:stretch>
            <a:fillRect/>
          </a:stretch>
        </p:blipFill>
        <p:spPr>
          <a:xfrm>
            <a:off x="677334" y="3420034"/>
            <a:ext cx="3450529" cy="3046080"/>
          </a:xfrm>
          <a:prstGeom prst="rect">
            <a:avLst/>
          </a:prstGeom>
        </p:spPr>
      </p:pic>
      <p:pic>
        <p:nvPicPr>
          <p:cNvPr id="8" name="Picture 7"/>
          <p:cNvPicPr>
            <a:picLocks noChangeAspect="1"/>
          </p:cNvPicPr>
          <p:nvPr/>
        </p:nvPicPr>
        <p:blipFill>
          <a:blip r:embed="rId6"/>
          <a:stretch>
            <a:fillRect/>
          </a:stretch>
        </p:blipFill>
        <p:spPr>
          <a:xfrm>
            <a:off x="4127863" y="3429177"/>
            <a:ext cx="3737172" cy="3036937"/>
          </a:xfrm>
          <a:prstGeom prst="rect">
            <a:avLst/>
          </a:prstGeom>
        </p:spPr>
      </p:pic>
      <p:pic>
        <p:nvPicPr>
          <p:cNvPr id="9" name="Picture 8"/>
          <p:cNvPicPr>
            <a:picLocks noChangeAspect="1"/>
          </p:cNvPicPr>
          <p:nvPr/>
        </p:nvPicPr>
        <p:blipFill>
          <a:blip r:embed="rId7"/>
          <a:stretch>
            <a:fillRect/>
          </a:stretch>
        </p:blipFill>
        <p:spPr>
          <a:xfrm>
            <a:off x="7960926" y="3259443"/>
            <a:ext cx="2626151" cy="3206671"/>
          </a:xfrm>
          <a:prstGeom prst="rect">
            <a:avLst/>
          </a:prstGeom>
        </p:spPr>
      </p:pic>
    </p:spTree>
    <p:extLst>
      <p:ext uri="{BB962C8B-B14F-4D97-AF65-F5344CB8AC3E}">
        <p14:creationId xmlns:p14="http://schemas.microsoft.com/office/powerpoint/2010/main" val="385527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3249450" cy="3365284"/>
          </a:xfrm>
          <a:prstGeom prst="rect">
            <a:avLst/>
          </a:prstGeom>
        </p:spPr>
      </p:pic>
      <p:pic>
        <p:nvPicPr>
          <p:cNvPr id="5" name="Picture 4"/>
          <p:cNvPicPr>
            <a:picLocks noChangeAspect="1"/>
          </p:cNvPicPr>
          <p:nvPr/>
        </p:nvPicPr>
        <p:blipFill>
          <a:blip r:embed="rId3"/>
          <a:stretch>
            <a:fillRect/>
          </a:stretch>
        </p:blipFill>
        <p:spPr>
          <a:xfrm>
            <a:off x="3926784" y="609601"/>
            <a:ext cx="2865902" cy="33856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4"/>
          <a:stretch>
            <a:fillRect/>
          </a:stretch>
        </p:blipFill>
        <p:spPr>
          <a:xfrm>
            <a:off x="677334" y="3813773"/>
            <a:ext cx="3084769" cy="2854413"/>
          </a:xfrm>
          <a:prstGeom prst="rect">
            <a:avLst/>
          </a:prstGeom>
        </p:spPr>
      </p:pic>
      <p:pic>
        <p:nvPicPr>
          <p:cNvPr id="7" name="Picture 6"/>
          <p:cNvPicPr>
            <a:picLocks noChangeAspect="1"/>
          </p:cNvPicPr>
          <p:nvPr/>
        </p:nvPicPr>
        <p:blipFill>
          <a:blip r:embed="rId5"/>
          <a:stretch>
            <a:fillRect/>
          </a:stretch>
        </p:blipFill>
        <p:spPr>
          <a:xfrm>
            <a:off x="3762103" y="3974884"/>
            <a:ext cx="3030583" cy="2640281"/>
          </a:xfrm>
          <a:prstGeom prst="rect">
            <a:avLst/>
          </a:prstGeom>
        </p:spPr>
      </p:pic>
      <p:pic>
        <p:nvPicPr>
          <p:cNvPr id="8" name="Picture 7"/>
          <p:cNvPicPr>
            <a:picLocks noChangeAspect="1"/>
          </p:cNvPicPr>
          <p:nvPr/>
        </p:nvPicPr>
        <p:blipFill>
          <a:blip r:embed="rId6"/>
          <a:stretch>
            <a:fillRect/>
          </a:stretch>
        </p:blipFill>
        <p:spPr>
          <a:xfrm>
            <a:off x="6792686" y="609599"/>
            <a:ext cx="2926334" cy="5846571"/>
          </a:xfrm>
          <a:prstGeom prst="rect">
            <a:avLst/>
          </a:prstGeom>
        </p:spPr>
      </p:pic>
    </p:spTree>
    <p:extLst>
      <p:ext uri="{BB962C8B-B14F-4D97-AF65-F5344CB8AC3E}">
        <p14:creationId xmlns:p14="http://schemas.microsoft.com/office/powerpoint/2010/main" val="3043374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526" y="609600"/>
            <a:ext cx="2694817" cy="2824911"/>
          </a:xfrm>
          <a:prstGeom prst="rect">
            <a:avLst/>
          </a:prstGeom>
        </p:spPr>
      </p:pic>
      <p:pic>
        <p:nvPicPr>
          <p:cNvPr id="5" name="Picture 4"/>
          <p:cNvPicPr>
            <a:picLocks noChangeAspect="1"/>
          </p:cNvPicPr>
          <p:nvPr/>
        </p:nvPicPr>
        <p:blipFill>
          <a:blip r:embed="rId3"/>
          <a:stretch>
            <a:fillRect/>
          </a:stretch>
        </p:blipFill>
        <p:spPr>
          <a:xfrm>
            <a:off x="3396343" y="609600"/>
            <a:ext cx="1954334" cy="3844834"/>
          </a:xfrm>
          <a:prstGeom prst="rect">
            <a:avLst/>
          </a:prstGeom>
        </p:spPr>
      </p:pic>
      <p:pic>
        <p:nvPicPr>
          <p:cNvPr id="6" name="Picture 5"/>
          <p:cNvPicPr>
            <a:picLocks noChangeAspect="1"/>
          </p:cNvPicPr>
          <p:nvPr/>
        </p:nvPicPr>
        <p:blipFill>
          <a:blip r:embed="rId4"/>
          <a:stretch>
            <a:fillRect/>
          </a:stretch>
        </p:blipFill>
        <p:spPr>
          <a:xfrm>
            <a:off x="5350677" y="609601"/>
            <a:ext cx="4014379" cy="3844834"/>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5"/>
          <a:stretch>
            <a:fillRect/>
          </a:stretch>
        </p:blipFill>
        <p:spPr>
          <a:xfrm>
            <a:off x="2230686" y="4454434"/>
            <a:ext cx="3882731" cy="2234533"/>
          </a:xfrm>
          <a:prstGeom prst="rect">
            <a:avLst/>
          </a:prstGeom>
        </p:spPr>
      </p:pic>
    </p:spTree>
    <p:extLst>
      <p:ext uri="{BB962C8B-B14F-4D97-AF65-F5344CB8AC3E}">
        <p14:creationId xmlns:p14="http://schemas.microsoft.com/office/powerpoint/2010/main" val="178994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1"/>
            <a:ext cx="2810449" cy="2723610"/>
          </a:xfrm>
          <a:prstGeom prst="rect">
            <a:avLst/>
          </a:prstGeom>
        </p:spPr>
      </p:pic>
      <p:pic>
        <p:nvPicPr>
          <p:cNvPr id="5" name="Picture 4"/>
          <p:cNvPicPr>
            <a:picLocks noChangeAspect="1"/>
          </p:cNvPicPr>
          <p:nvPr/>
        </p:nvPicPr>
        <p:blipFill>
          <a:blip r:embed="rId3"/>
          <a:stretch>
            <a:fillRect/>
          </a:stretch>
        </p:blipFill>
        <p:spPr>
          <a:xfrm>
            <a:off x="3592286" y="609599"/>
            <a:ext cx="3391151" cy="3034938"/>
          </a:xfrm>
          <a:prstGeom prst="rect">
            <a:avLst/>
          </a:prstGeom>
        </p:spPr>
      </p:pic>
      <p:pic>
        <p:nvPicPr>
          <p:cNvPr id="8" name="Picture 7"/>
          <p:cNvPicPr>
            <a:picLocks noChangeAspect="1"/>
          </p:cNvPicPr>
          <p:nvPr/>
        </p:nvPicPr>
        <p:blipFill>
          <a:blip r:embed="rId4"/>
          <a:stretch>
            <a:fillRect/>
          </a:stretch>
        </p:blipFill>
        <p:spPr>
          <a:xfrm>
            <a:off x="6983437" y="609599"/>
            <a:ext cx="4157832" cy="3694496"/>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5"/>
          <a:stretch>
            <a:fillRect/>
          </a:stretch>
        </p:blipFill>
        <p:spPr>
          <a:xfrm>
            <a:off x="677334" y="3644537"/>
            <a:ext cx="3750975" cy="2476891"/>
          </a:xfrm>
          <a:prstGeom prst="rect">
            <a:avLst/>
          </a:prstGeom>
        </p:spPr>
      </p:pic>
      <p:pic>
        <p:nvPicPr>
          <p:cNvPr id="7" name="Picture 6"/>
          <p:cNvPicPr>
            <a:picLocks noChangeAspect="1"/>
          </p:cNvPicPr>
          <p:nvPr/>
        </p:nvPicPr>
        <p:blipFill>
          <a:blip r:embed="rId6"/>
          <a:stretch>
            <a:fillRect/>
          </a:stretch>
        </p:blipFill>
        <p:spPr>
          <a:xfrm>
            <a:off x="4577438" y="3675612"/>
            <a:ext cx="3940481" cy="2445816"/>
          </a:xfrm>
          <a:prstGeom prst="rect">
            <a:avLst/>
          </a:prstGeom>
        </p:spPr>
      </p:pic>
    </p:spTree>
    <p:extLst>
      <p:ext uri="{BB962C8B-B14F-4D97-AF65-F5344CB8AC3E}">
        <p14:creationId xmlns:p14="http://schemas.microsoft.com/office/powerpoint/2010/main" val="126111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8126"/>
          </a:xfrm>
        </p:spPr>
        <p:txBody>
          <a:bodyPr/>
          <a:lstStyle/>
          <a:p>
            <a:r>
              <a:rPr lang="en-US" dirty="0" smtClean="0"/>
              <a:t>WEDNESDAY. OCTOBER 12</a:t>
            </a:r>
            <a:r>
              <a:rPr lang="en-US" baseline="30000" dirty="0" smtClean="0"/>
              <a:t>TH</a:t>
            </a:r>
            <a:r>
              <a:rPr lang="en-US" dirty="0" smtClean="0"/>
              <a:t>, 2022</a:t>
            </a:r>
            <a:endParaRPr lang="en-US" dirty="0"/>
          </a:p>
        </p:txBody>
      </p:sp>
      <p:sp>
        <p:nvSpPr>
          <p:cNvPr id="3" name="Content Placeholder 2"/>
          <p:cNvSpPr>
            <a:spLocks noGrp="1"/>
          </p:cNvSpPr>
          <p:nvPr>
            <p:ph idx="1"/>
          </p:nvPr>
        </p:nvSpPr>
        <p:spPr>
          <a:xfrm>
            <a:off x="677333" y="1254035"/>
            <a:ext cx="10582850" cy="5225142"/>
          </a:xfrm>
        </p:spPr>
        <p:txBody>
          <a:bodyPr/>
          <a:lstStyle/>
          <a:p>
            <a:pPr marL="0" indent="0">
              <a:buNone/>
            </a:pPr>
            <a:r>
              <a:rPr lang="en-US" dirty="0"/>
              <a:t>ON WEDNESDAY WE COULDN'T GO TO SCHOOL BECAUSE OF PROBLEMS WITH THE BUS SO WE TOURED THE TOWN OF KOMARNO</a:t>
            </a:r>
            <a:r>
              <a:rPr lang="en-US" dirty="0" smtClean="0"/>
              <a:t>.</a:t>
            </a:r>
          </a:p>
          <a:p>
            <a:pPr marL="0" indent="0">
              <a:buNone/>
            </a:pPr>
            <a:r>
              <a:rPr lang="en-US" dirty="0" smtClean="0"/>
              <a:t>WE </a:t>
            </a:r>
            <a:r>
              <a:rPr lang="en-US" dirty="0"/>
              <a:t>WALKED AROUND THE SQUARE AND THEN HAD A BREAK</a:t>
            </a:r>
            <a:r>
              <a:rPr lang="en-US" dirty="0" smtClean="0"/>
              <a:t>.</a:t>
            </a:r>
          </a:p>
          <a:p>
            <a:pPr marL="0" indent="0">
              <a:buNone/>
            </a:pPr>
            <a:r>
              <a:rPr lang="en-US" dirty="0" smtClean="0"/>
              <a:t>WE </a:t>
            </a:r>
            <a:r>
              <a:rPr lang="en-US" dirty="0"/>
              <a:t>ALSO TOURED A SQUARE OF 25 HOUSES, EACH HOUSE IN THE SQUARE REPRESENTED ONE COUNTRY.AFTER THAT WE WENT TO LUNCH</a:t>
            </a:r>
            <a:r>
              <a:rPr lang="en-US" dirty="0" smtClean="0"/>
              <a:t>.</a:t>
            </a:r>
          </a:p>
          <a:p>
            <a:pPr marL="0" indent="0">
              <a:buNone/>
            </a:pPr>
            <a:r>
              <a:rPr lang="en-US" dirty="0" smtClean="0"/>
              <a:t>AFTER </a:t>
            </a:r>
            <a:r>
              <a:rPr lang="en-US" dirty="0"/>
              <a:t>LUNCH WE HAD A QUIZ ABOUT THE SQUARE. EACH GROUP HAD TO FIND A HOUSE OR MONUMENT FROM THE LIST.</a:t>
            </a:r>
          </a:p>
        </p:txBody>
      </p:sp>
      <p:pic>
        <p:nvPicPr>
          <p:cNvPr id="4" name="Picture 3"/>
          <p:cNvPicPr>
            <a:picLocks noChangeAspect="1"/>
          </p:cNvPicPr>
          <p:nvPr/>
        </p:nvPicPr>
        <p:blipFill>
          <a:blip r:embed="rId2"/>
          <a:stretch>
            <a:fillRect/>
          </a:stretch>
        </p:blipFill>
        <p:spPr>
          <a:xfrm>
            <a:off x="825477" y="3908440"/>
            <a:ext cx="2206943" cy="2237426"/>
          </a:xfrm>
          <a:prstGeom prst="rect">
            <a:avLst/>
          </a:prstGeom>
        </p:spPr>
      </p:pic>
      <p:pic>
        <p:nvPicPr>
          <p:cNvPr id="5" name="Picture 4"/>
          <p:cNvPicPr>
            <a:picLocks noChangeAspect="1"/>
          </p:cNvPicPr>
          <p:nvPr/>
        </p:nvPicPr>
        <p:blipFill>
          <a:blip r:embed="rId3"/>
          <a:stretch>
            <a:fillRect/>
          </a:stretch>
        </p:blipFill>
        <p:spPr>
          <a:xfrm>
            <a:off x="3032420" y="3725544"/>
            <a:ext cx="2297226" cy="2515168"/>
          </a:xfrm>
          <a:prstGeom prst="rect">
            <a:avLst/>
          </a:prstGeom>
        </p:spPr>
      </p:pic>
      <p:pic>
        <p:nvPicPr>
          <p:cNvPr id="6" name="Picture 5"/>
          <p:cNvPicPr>
            <a:picLocks noChangeAspect="1"/>
          </p:cNvPicPr>
          <p:nvPr/>
        </p:nvPicPr>
        <p:blipFill>
          <a:blip r:embed="rId4"/>
          <a:stretch>
            <a:fillRect/>
          </a:stretch>
        </p:blipFill>
        <p:spPr>
          <a:xfrm>
            <a:off x="5387507" y="3725544"/>
            <a:ext cx="3017782" cy="1969179"/>
          </a:xfrm>
          <a:prstGeom prst="rect">
            <a:avLst/>
          </a:prstGeom>
        </p:spPr>
      </p:pic>
      <p:pic>
        <p:nvPicPr>
          <p:cNvPr id="7" name="Picture 6"/>
          <p:cNvPicPr>
            <a:picLocks noChangeAspect="1"/>
          </p:cNvPicPr>
          <p:nvPr/>
        </p:nvPicPr>
        <p:blipFill>
          <a:blip r:embed="rId5"/>
          <a:stretch>
            <a:fillRect/>
          </a:stretch>
        </p:blipFill>
        <p:spPr>
          <a:xfrm>
            <a:off x="8405289" y="3725544"/>
            <a:ext cx="2703729" cy="2047712"/>
          </a:xfrm>
          <a:prstGeom prst="rect">
            <a:avLst/>
          </a:prstGeom>
        </p:spPr>
      </p:pic>
    </p:spTree>
    <p:extLst>
      <p:ext uri="{BB962C8B-B14F-4D97-AF65-F5344CB8AC3E}">
        <p14:creationId xmlns:p14="http://schemas.microsoft.com/office/powerpoint/2010/main" val="335721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WHEN WE FINISHED THE QUIZ WE TOURED THE OLD TOWN.AFTER THE TOUR WE WENT TO DINNER.WE WALKED A LITTLE MORE AFTER DINNER, THEN WE WENT BACK TO THE HOTEL.</a:t>
            </a:r>
          </a:p>
        </p:txBody>
      </p:sp>
      <p:pic>
        <p:nvPicPr>
          <p:cNvPr id="4" name="Content Placeholder 3"/>
          <p:cNvPicPr>
            <a:picLocks noGrp="1" noChangeAspect="1"/>
          </p:cNvPicPr>
          <p:nvPr>
            <p:ph idx="1"/>
          </p:nvPr>
        </p:nvPicPr>
        <p:blipFill>
          <a:blip r:embed="rId2"/>
          <a:stretch>
            <a:fillRect/>
          </a:stretch>
        </p:blipFill>
        <p:spPr>
          <a:xfrm>
            <a:off x="677334" y="2270209"/>
            <a:ext cx="3150083" cy="1900912"/>
          </a:xfrm>
          <a:prstGeom prst="rect">
            <a:avLst/>
          </a:prstGeom>
        </p:spPr>
      </p:pic>
      <p:pic>
        <p:nvPicPr>
          <p:cNvPr id="5" name="Picture 4"/>
          <p:cNvPicPr>
            <a:picLocks noChangeAspect="1"/>
          </p:cNvPicPr>
          <p:nvPr/>
        </p:nvPicPr>
        <p:blipFill>
          <a:blip r:embed="rId3"/>
          <a:stretch>
            <a:fillRect/>
          </a:stretch>
        </p:blipFill>
        <p:spPr>
          <a:xfrm>
            <a:off x="3928763" y="2177862"/>
            <a:ext cx="2505673" cy="3468925"/>
          </a:xfrm>
          <a:prstGeom prst="rect">
            <a:avLst/>
          </a:prstGeom>
        </p:spPr>
      </p:pic>
      <p:pic>
        <p:nvPicPr>
          <p:cNvPr id="6" name="Picture 5"/>
          <p:cNvPicPr>
            <a:picLocks noChangeAspect="1"/>
          </p:cNvPicPr>
          <p:nvPr/>
        </p:nvPicPr>
        <p:blipFill>
          <a:blip r:embed="rId4"/>
          <a:stretch>
            <a:fillRect/>
          </a:stretch>
        </p:blipFill>
        <p:spPr>
          <a:xfrm>
            <a:off x="6660608" y="2270209"/>
            <a:ext cx="3286029" cy="3456732"/>
          </a:xfrm>
          <a:prstGeom prst="rect">
            <a:avLst/>
          </a:prstGeom>
        </p:spPr>
      </p:pic>
    </p:spTree>
    <p:extLst>
      <p:ext uri="{BB962C8B-B14F-4D97-AF65-F5344CB8AC3E}">
        <p14:creationId xmlns:p14="http://schemas.microsoft.com/office/powerpoint/2010/main" val="3951720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3623939" cy="2094411"/>
          </a:xfrm>
          <a:prstGeom prst="rect">
            <a:avLst/>
          </a:prstGeom>
        </p:spPr>
      </p:pic>
      <p:pic>
        <p:nvPicPr>
          <p:cNvPr id="5" name="Picture 4"/>
          <p:cNvPicPr>
            <a:picLocks noChangeAspect="1"/>
          </p:cNvPicPr>
          <p:nvPr/>
        </p:nvPicPr>
        <p:blipFill>
          <a:blip r:embed="rId3"/>
          <a:stretch>
            <a:fillRect/>
          </a:stretch>
        </p:blipFill>
        <p:spPr>
          <a:xfrm>
            <a:off x="4301274" y="609600"/>
            <a:ext cx="2547484" cy="2381794"/>
          </a:xfrm>
          <a:prstGeom prst="rect">
            <a:avLst/>
          </a:prstGeom>
        </p:spPr>
      </p:pic>
      <p:pic>
        <p:nvPicPr>
          <p:cNvPr id="9" name="Picture 8"/>
          <p:cNvPicPr>
            <a:picLocks noChangeAspect="1"/>
          </p:cNvPicPr>
          <p:nvPr/>
        </p:nvPicPr>
        <p:blipFill>
          <a:blip r:embed="rId4"/>
          <a:stretch>
            <a:fillRect/>
          </a:stretch>
        </p:blipFill>
        <p:spPr>
          <a:xfrm>
            <a:off x="6898339" y="609600"/>
            <a:ext cx="2769595" cy="35052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5"/>
          <a:stretch>
            <a:fillRect/>
          </a:stretch>
        </p:blipFill>
        <p:spPr>
          <a:xfrm>
            <a:off x="711501" y="2704011"/>
            <a:ext cx="2233214" cy="2599509"/>
          </a:xfrm>
          <a:prstGeom prst="rect">
            <a:avLst/>
          </a:prstGeom>
        </p:spPr>
      </p:pic>
      <p:pic>
        <p:nvPicPr>
          <p:cNvPr id="7" name="Picture 6"/>
          <p:cNvPicPr>
            <a:picLocks noChangeAspect="1"/>
          </p:cNvPicPr>
          <p:nvPr/>
        </p:nvPicPr>
        <p:blipFill>
          <a:blip r:embed="rId6"/>
          <a:stretch>
            <a:fillRect/>
          </a:stretch>
        </p:blipFill>
        <p:spPr>
          <a:xfrm>
            <a:off x="2994296" y="2991394"/>
            <a:ext cx="1981372" cy="3346994"/>
          </a:xfrm>
          <a:prstGeom prst="rect">
            <a:avLst/>
          </a:prstGeom>
        </p:spPr>
      </p:pic>
      <p:pic>
        <p:nvPicPr>
          <p:cNvPr id="8" name="Picture 7"/>
          <p:cNvPicPr>
            <a:picLocks noChangeAspect="1"/>
          </p:cNvPicPr>
          <p:nvPr/>
        </p:nvPicPr>
        <p:blipFill>
          <a:blip r:embed="rId7"/>
          <a:stretch>
            <a:fillRect/>
          </a:stretch>
        </p:blipFill>
        <p:spPr>
          <a:xfrm>
            <a:off x="5130808" y="3934822"/>
            <a:ext cx="3435900" cy="2403566"/>
          </a:xfrm>
          <a:prstGeom prst="rect">
            <a:avLst/>
          </a:prstGeom>
        </p:spPr>
      </p:pic>
    </p:spTree>
    <p:extLst>
      <p:ext uri="{BB962C8B-B14F-4D97-AF65-F5344CB8AC3E}">
        <p14:creationId xmlns:p14="http://schemas.microsoft.com/office/powerpoint/2010/main" val="372330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1"/>
            <a:ext cx="2380807" cy="2682240"/>
          </a:xfrm>
          <a:prstGeom prst="rect">
            <a:avLst/>
          </a:prstGeom>
        </p:spPr>
      </p:pic>
      <p:pic>
        <p:nvPicPr>
          <p:cNvPr id="5" name="Picture 4"/>
          <p:cNvPicPr>
            <a:picLocks noChangeAspect="1"/>
          </p:cNvPicPr>
          <p:nvPr/>
        </p:nvPicPr>
        <p:blipFill>
          <a:blip r:embed="rId3"/>
          <a:stretch>
            <a:fillRect/>
          </a:stretch>
        </p:blipFill>
        <p:spPr>
          <a:xfrm>
            <a:off x="3058141" y="609599"/>
            <a:ext cx="3558260" cy="2682242"/>
          </a:xfrm>
          <a:prstGeom prst="rect">
            <a:avLst/>
          </a:prstGeom>
        </p:spPr>
      </p:pic>
      <p:pic>
        <p:nvPicPr>
          <p:cNvPr id="7" name="Picture 6"/>
          <p:cNvPicPr>
            <a:picLocks noChangeAspect="1"/>
          </p:cNvPicPr>
          <p:nvPr/>
        </p:nvPicPr>
        <p:blipFill>
          <a:blip r:embed="rId4"/>
          <a:stretch>
            <a:fillRect/>
          </a:stretch>
        </p:blipFill>
        <p:spPr>
          <a:xfrm>
            <a:off x="6646155" y="609600"/>
            <a:ext cx="2627847" cy="2846496"/>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5"/>
          <a:stretch>
            <a:fillRect/>
          </a:stretch>
        </p:blipFill>
        <p:spPr>
          <a:xfrm>
            <a:off x="677334" y="3291841"/>
            <a:ext cx="4900506" cy="2399163"/>
          </a:xfrm>
          <a:prstGeom prst="rect">
            <a:avLst/>
          </a:prstGeom>
        </p:spPr>
      </p:pic>
      <p:pic>
        <p:nvPicPr>
          <p:cNvPr id="8" name="Picture 7"/>
          <p:cNvPicPr>
            <a:picLocks noChangeAspect="1"/>
          </p:cNvPicPr>
          <p:nvPr/>
        </p:nvPicPr>
        <p:blipFill>
          <a:blip r:embed="rId6"/>
          <a:stretch>
            <a:fillRect/>
          </a:stretch>
        </p:blipFill>
        <p:spPr>
          <a:xfrm>
            <a:off x="5838941" y="3456096"/>
            <a:ext cx="3596952" cy="2847079"/>
          </a:xfrm>
          <a:prstGeom prst="rect">
            <a:avLst/>
          </a:prstGeom>
        </p:spPr>
      </p:pic>
    </p:spTree>
    <p:extLst>
      <p:ext uri="{BB962C8B-B14F-4D97-AF65-F5344CB8AC3E}">
        <p14:creationId xmlns:p14="http://schemas.microsoft.com/office/powerpoint/2010/main" val="24684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6686"/>
          </a:xfrm>
        </p:spPr>
        <p:txBody>
          <a:bodyPr/>
          <a:lstStyle/>
          <a:p>
            <a:r>
              <a:rPr lang="en-US" dirty="0" smtClean="0"/>
              <a:t>THURSDAY, OCTOBER 13</a:t>
            </a:r>
            <a:r>
              <a:rPr lang="en-US" baseline="30000" dirty="0" smtClean="0"/>
              <a:t>TH</a:t>
            </a:r>
            <a:r>
              <a:rPr lang="en-US" dirty="0" smtClean="0"/>
              <a:t>, 2022</a:t>
            </a:r>
            <a:endParaRPr lang="en-US" dirty="0"/>
          </a:p>
        </p:txBody>
      </p:sp>
      <p:sp>
        <p:nvSpPr>
          <p:cNvPr id="3" name="Content Placeholder 2"/>
          <p:cNvSpPr>
            <a:spLocks noGrp="1"/>
          </p:cNvSpPr>
          <p:nvPr>
            <p:ph idx="1"/>
          </p:nvPr>
        </p:nvSpPr>
        <p:spPr>
          <a:xfrm>
            <a:off x="677333" y="1567543"/>
            <a:ext cx="9524757" cy="5081451"/>
          </a:xfrm>
        </p:spPr>
        <p:txBody>
          <a:bodyPr/>
          <a:lstStyle/>
          <a:p>
            <a:pPr marL="0" indent="0">
              <a:buNone/>
            </a:pPr>
            <a:r>
              <a:rPr lang="en-US" dirty="0"/>
              <a:t>ON THURSDAY, WE WENT EARLY IN THE MORNING TO BRATISLAVA</a:t>
            </a:r>
            <a:r>
              <a:rPr lang="en-US" dirty="0" smtClean="0"/>
              <a:t>.</a:t>
            </a:r>
          </a:p>
          <a:p>
            <a:pPr marL="0" indent="0">
              <a:buNone/>
            </a:pPr>
            <a:r>
              <a:rPr lang="en-US" dirty="0" smtClean="0"/>
              <a:t>THERE </a:t>
            </a:r>
            <a:r>
              <a:rPr lang="en-US" dirty="0"/>
              <a:t>WE TOURED THE CASTLE AND THE ESTATE AROUND IT. THE GARDEN WAS BEAUTIFUL, WE DIDN'T KNOW WHERE TO LOOK FIRST</a:t>
            </a:r>
            <a:r>
              <a:rPr lang="en-US" dirty="0" smtClean="0"/>
              <a:t>.</a:t>
            </a:r>
          </a:p>
          <a:p>
            <a:pPr marL="0" indent="0">
              <a:buNone/>
            </a:pPr>
            <a:r>
              <a:rPr lang="en-US" dirty="0" smtClean="0"/>
              <a:t>THEN </a:t>
            </a:r>
            <a:r>
              <a:rPr lang="en-US" dirty="0"/>
              <a:t>WE TOURED THE MAIN SQUARE WHERE WE HAD A BREAK</a:t>
            </a:r>
            <a:r>
              <a:rPr lang="en-US" dirty="0" smtClean="0"/>
              <a:t>.</a:t>
            </a:r>
          </a:p>
          <a:p>
            <a:pPr marL="0" indent="0">
              <a:buNone/>
            </a:pPr>
            <a:r>
              <a:rPr lang="en-US" dirty="0" smtClean="0"/>
              <a:t>AFTER </a:t>
            </a:r>
            <a:r>
              <a:rPr lang="en-US" dirty="0"/>
              <a:t>THE BREAK WE WENT TO LUNCH ON THE WAY LOOKING AT STRANGE SCULPTURES</a:t>
            </a:r>
            <a:r>
              <a:rPr lang="en-US" dirty="0" smtClean="0"/>
              <a:t>.</a:t>
            </a:r>
          </a:p>
          <a:p>
            <a:pPr marL="0" indent="0">
              <a:buNone/>
            </a:pPr>
            <a:endParaRPr lang="en-US" dirty="0"/>
          </a:p>
        </p:txBody>
      </p:sp>
      <p:pic>
        <p:nvPicPr>
          <p:cNvPr id="4" name="Picture 3"/>
          <p:cNvPicPr>
            <a:picLocks noChangeAspect="1"/>
          </p:cNvPicPr>
          <p:nvPr/>
        </p:nvPicPr>
        <p:blipFill>
          <a:blip r:embed="rId2"/>
          <a:stretch>
            <a:fillRect/>
          </a:stretch>
        </p:blipFill>
        <p:spPr>
          <a:xfrm>
            <a:off x="677334" y="4170212"/>
            <a:ext cx="3122353" cy="2236910"/>
          </a:xfrm>
          <a:prstGeom prst="rect">
            <a:avLst/>
          </a:prstGeom>
        </p:spPr>
      </p:pic>
      <p:pic>
        <p:nvPicPr>
          <p:cNvPr id="5" name="Picture 4"/>
          <p:cNvPicPr>
            <a:picLocks noChangeAspect="1"/>
          </p:cNvPicPr>
          <p:nvPr/>
        </p:nvPicPr>
        <p:blipFill>
          <a:blip r:embed="rId3"/>
          <a:stretch>
            <a:fillRect/>
          </a:stretch>
        </p:blipFill>
        <p:spPr>
          <a:xfrm>
            <a:off x="3933942" y="3840373"/>
            <a:ext cx="3566469" cy="2469094"/>
          </a:xfrm>
          <a:prstGeom prst="rect">
            <a:avLst/>
          </a:prstGeom>
        </p:spPr>
      </p:pic>
      <p:pic>
        <p:nvPicPr>
          <p:cNvPr id="6" name="Picture 5"/>
          <p:cNvPicPr>
            <a:picLocks noChangeAspect="1"/>
          </p:cNvPicPr>
          <p:nvPr/>
        </p:nvPicPr>
        <p:blipFill>
          <a:blip r:embed="rId4"/>
          <a:stretch>
            <a:fillRect/>
          </a:stretch>
        </p:blipFill>
        <p:spPr>
          <a:xfrm>
            <a:off x="7561370" y="3478800"/>
            <a:ext cx="2792563" cy="2830668"/>
          </a:xfrm>
          <a:prstGeom prst="rect">
            <a:avLst/>
          </a:prstGeom>
        </p:spPr>
      </p:pic>
    </p:spTree>
    <p:extLst>
      <p:ext uri="{BB962C8B-B14F-4D97-AF65-F5344CB8AC3E}">
        <p14:creationId xmlns:p14="http://schemas.microsoft.com/office/powerpoint/2010/main" val="329981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AFTER LUNCH WE RETURNED TO THE HOTEL TO GET READY FOR THE </a:t>
            </a:r>
            <a:r>
              <a:rPr lang="en-US" sz="2000" dirty="0" smtClean="0"/>
              <a:t>EVENING PARTY.</a:t>
            </a:r>
            <a:br>
              <a:rPr lang="en-US" sz="2000" dirty="0" smtClean="0"/>
            </a:br>
            <a:r>
              <a:rPr lang="en-US" sz="2000" dirty="0" smtClean="0"/>
              <a:t>AT </a:t>
            </a:r>
            <a:r>
              <a:rPr lang="en-US" sz="2000" dirty="0"/>
              <a:t>SEVEN O'CLOCK WE WERE WARMLY WELCOME IN FRONT OF THE SCHOOL BY THE STUDENTS WHO PARTICIPATED IN THE PROJECT. THERE WAS A </a:t>
            </a:r>
            <a:r>
              <a:rPr lang="en-US" sz="2000" dirty="0" smtClean="0"/>
              <a:t>DELIVERY OF CERTIFICATES </a:t>
            </a:r>
            <a:r>
              <a:rPr lang="en-US" sz="2000" dirty="0"/>
              <a:t>FOR ALL PROJECT PARTICIPANTS IN THE SCHOOL</a:t>
            </a:r>
            <a:r>
              <a:rPr lang="en-US" sz="2000" dirty="0" smtClean="0"/>
              <a:t>.</a:t>
            </a:r>
            <a:br>
              <a:rPr lang="en-US" sz="2000" dirty="0" smtClean="0"/>
            </a:br>
            <a:r>
              <a:rPr lang="en-US" sz="2000" dirty="0" smtClean="0"/>
              <a:t>THERE </a:t>
            </a:r>
            <a:r>
              <a:rPr lang="en-US" sz="2000" dirty="0"/>
              <a:t>WAS DINNER AT SCHOOL</a:t>
            </a:r>
            <a:r>
              <a:rPr lang="en-US" sz="2000" dirty="0" smtClean="0"/>
              <a:t>.</a:t>
            </a:r>
            <a:br>
              <a:rPr lang="en-US" sz="2000" dirty="0" smtClean="0"/>
            </a:br>
            <a:r>
              <a:rPr lang="en-US" sz="2000" dirty="0" smtClean="0"/>
              <a:t>AFTER </a:t>
            </a:r>
            <a:r>
              <a:rPr lang="en-US" sz="2000" dirty="0"/>
              <a:t>DINNER WE ALL DANCED TOGETHER AND </a:t>
            </a:r>
            <a:r>
              <a:rPr lang="en-US" sz="2000" dirty="0" smtClean="0"/>
              <a:t>HAD A GREAT TIME.</a:t>
            </a:r>
            <a:br>
              <a:rPr lang="en-US" sz="2000" dirty="0" smtClean="0"/>
            </a:br>
            <a:r>
              <a:rPr lang="en-US" sz="2000" dirty="0" smtClean="0"/>
              <a:t>AT </a:t>
            </a:r>
            <a:r>
              <a:rPr lang="en-US" sz="2000" dirty="0"/>
              <a:t>THE END OF THE PARTY, EVERYONE ATE A BIG CAKE WITH PICTURES OF THE FLAGS OF ALL THE COUNTRIES PARTICIPATING IN THE PROJECT</a:t>
            </a:r>
            <a:r>
              <a:rPr lang="en-US" sz="2000" dirty="0" smtClean="0"/>
              <a:t>.</a:t>
            </a:r>
            <a:br>
              <a:rPr lang="en-US" sz="2000" dirty="0" smtClean="0"/>
            </a:br>
            <a:r>
              <a:rPr lang="en-US" sz="2000" dirty="0" smtClean="0"/>
              <a:t>AFTER </a:t>
            </a:r>
            <a:r>
              <a:rPr lang="en-US" sz="2000" dirty="0"/>
              <a:t>THE PARTY EVERYONE SAID </a:t>
            </a:r>
            <a:r>
              <a:rPr lang="en-US" sz="2000" dirty="0" smtClean="0"/>
              <a:t>GOOD-BYE AND </a:t>
            </a:r>
            <a:r>
              <a:rPr lang="en-US" sz="2000" dirty="0"/>
              <a:t>WE RETURNED TO THE </a:t>
            </a:r>
            <a:r>
              <a:rPr lang="en-US" sz="2000" dirty="0" smtClean="0"/>
              <a:t>HOTEL.</a:t>
            </a:r>
            <a:endParaRPr lang="en-US" sz="2000" dirty="0"/>
          </a:p>
        </p:txBody>
      </p:sp>
      <p:pic>
        <p:nvPicPr>
          <p:cNvPr id="4" name="Content Placeholder 3"/>
          <p:cNvPicPr>
            <a:picLocks noGrp="1" noChangeAspect="1"/>
          </p:cNvPicPr>
          <p:nvPr>
            <p:ph idx="1"/>
          </p:nvPr>
        </p:nvPicPr>
        <p:blipFill>
          <a:blip r:embed="rId2"/>
          <a:stretch>
            <a:fillRect/>
          </a:stretch>
        </p:blipFill>
        <p:spPr>
          <a:xfrm>
            <a:off x="677334" y="3540125"/>
            <a:ext cx="2008044" cy="2782888"/>
          </a:xfrm>
          <a:prstGeom prst="rect">
            <a:avLst/>
          </a:prstGeom>
        </p:spPr>
      </p:pic>
      <p:pic>
        <p:nvPicPr>
          <p:cNvPr id="5" name="Picture 4"/>
          <p:cNvPicPr>
            <a:picLocks noChangeAspect="1"/>
          </p:cNvPicPr>
          <p:nvPr/>
        </p:nvPicPr>
        <p:blipFill>
          <a:blip r:embed="rId3"/>
          <a:stretch>
            <a:fillRect/>
          </a:stretch>
        </p:blipFill>
        <p:spPr>
          <a:xfrm>
            <a:off x="2685378" y="3566341"/>
            <a:ext cx="3920068" cy="2756672"/>
          </a:xfrm>
          <a:prstGeom prst="rect">
            <a:avLst/>
          </a:prstGeom>
        </p:spPr>
      </p:pic>
      <p:pic>
        <p:nvPicPr>
          <p:cNvPr id="6" name="Picture 5"/>
          <p:cNvPicPr>
            <a:picLocks noChangeAspect="1"/>
          </p:cNvPicPr>
          <p:nvPr/>
        </p:nvPicPr>
        <p:blipFill>
          <a:blip r:embed="rId4"/>
          <a:stretch>
            <a:fillRect/>
          </a:stretch>
        </p:blipFill>
        <p:spPr>
          <a:xfrm>
            <a:off x="6605446" y="3540125"/>
            <a:ext cx="3778648" cy="2782888"/>
          </a:xfrm>
          <a:prstGeom prst="rect">
            <a:avLst/>
          </a:prstGeom>
        </p:spPr>
      </p:pic>
    </p:spTree>
    <p:extLst>
      <p:ext uri="{BB962C8B-B14F-4D97-AF65-F5344CB8AC3E}">
        <p14:creationId xmlns:p14="http://schemas.microsoft.com/office/powerpoint/2010/main" val="403352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878837" cy="801189"/>
          </a:xfrm>
        </p:spPr>
        <p:txBody>
          <a:bodyPr>
            <a:normAutofit/>
          </a:bodyPr>
          <a:lstStyle/>
          <a:p>
            <a:r>
              <a:rPr lang="en-US" dirty="0" smtClean="0"/>
              <a:t>SUNDAY, OCTOBER 9</a:t>
            </a:r>
            <a:r>
              <a:rPr lang="en-US" baseline="30000" dirty="0" smtClean="0"/>
              <a:t>TH</a:t>
            </a:r>
            <a:r>
              <a:rPr lang="en-US" dirty="0" smtClean="0"/>
              <a:t> 2022</a:t>
            </a:r>
            <a:endParaRPr lang="en-US" dirty="0"/>
          </a:p>
        </p:txBody>
      </p:sp>
      <p:sp>
        <p:nvSpPr>
          <p:cNvPr id="3" name="Content Placeholder 2"/>
          <p:cNvSpPr>
            <a:spLocks noGrp="1"/>
          </p:cNvSpPr>
          <p:nvPr>
            <p:ph idx="1"/>
          </p:nvPr>
        </p:nvSpPr>
        <p:spPr>
          <a:xfrm>
            <a:off x="-1" y="1502229"/>
            <a:ext cx="10698481" cy="5081452"/>
          </a:xfrm>
        </p:spPr>
        <p:txBody>
          <a:bodyPr/>
          <a:lstStyle/>
          <a:p>
            <a:pPr marL="0" indent="0">
              <a:buNone/>
            </a:pPr>
            <a:r>
              <a:rPr lang="en-US" dirty="0"/>
              <a:t>WE TRAVELED </a:t>
            </a:r>
            <a:r>
              <a:rPr lang="en-US" dirty="0" smtClean="0"/>
              <a:t>BY </a:t>
            </a:r>
            <a:r>
              <a:rPr lang="en-US" dirty="0"/>
              <a:t>A COMFORTABLE MINIBUS</a:t>
            </a:r>
            <a:r>
              <a:rPr lang="en-US" dirty="0" smtClean="0"/>
              <a:t>.</a:t>
            </a:r>
          </a:p>
          <a:p>
            <a:pPr marL="0" indent="0">
              <a:buNone/>
            </a:pPr>
            <a:r>
              <a:rPr lang="en-US" dirty="0" smtClean="0"/>
              <a:t>WE </a:t>
            </a:r>
            <a:r>
              <a:rPr lang="en-US" dirty="0"/>
              <a:t>ARRIVED IN THE CITY OF KOMARNO IN SLOVAKIA AROUND 2:15 PM. </a:t>
            </a:r>
            <a:r>
              <a:rPr lang="en-US" dirty="0" smtClean="0"/>
              <a:t>WE ACCOMMODATED OURSELVES, </a:t>
            </a:r>
            <a:r>
              <a:rPr lang="en-US" dirty="0"/>
              <a:t>RESTED A LITTLE AND WENT OUT TO WALK AROUND THE OLD PART OF THE CITY. AROUND 7PM WE MEET UP WITH OTHER GROUPS FROM TURKEY, SPAIN, ITALY, POLAND AND, OF COURSE, THE HOST COUNTRY OF SLOVAKIA. THE MEETING WAS VERY CORDIAL, WE WERE ALL LOOKING FORWARD TO MEETING AGAIN. WE WENT TO HOTEL EUROPA FOR DINNER</a:t>
            </a:r>
            <a:r>
              <a:rPr lang="en-US" dirty="0" smtClean="0"/>
              <a:t>.</a:t>
            </a:r>
          </a:p>
          <a:p>
            <a:pPr marL="0" indent="0">
              <a:buNone/>
            </a:pPr>
            <a:endParaRPr lang="en-US" dirty="0"/>
          </a:p>
        </p:txBody>
      </p:sp>
      <p:pic>
        <p:nvPicPr>
          <p:cNvPr id="4" name="Picture 3"/>
          <p:cNvPicPr>
            <a:picLocks noChangeAspect="1"/>
          </p:cNvPicPr>
          <p:nvPr/>
        </p:nvPicPr>
        <p:blipFill>
          <a:blip r:embed="rId2"/>
          <a:stretch>
            <a:fillRect/>
          </a:stretch>
        </p:blipFill>
        <p:spPr>
          <a:xfrm>
            <a:off x="136609" y="4265793"/>
            <a:ext cx="2670279" cy="2005758"/>
          </a:xfrm>
          <a:prstGeom prst="rect">
            <a:avLst/>
          </a:prstGeom>
        </p:spPr>
      </p:pic>
      <p:pic>
        <p:nvPicPr>
          <p:cNvPr id="5" name="Picture 4"/>
          <p:cNvPicPr>
            <a:picLocks noChangeAspect="1"/>
          </p:cNvPicPr>
          <p:nvPr/>
        </p:nvPicPr>
        <p:blipFill>
          <a:blip r:embed="rId3"/>
          <a:stretch>
            <a:fillRect/>
          </a:stretch>
        </p:blipFill>
        <p:spPr>
          <a:xfrm>
            <a:off x="2806888" y="3747588"/>
            <a:ext cx="1889924" cy="2523963"/>
          </a:xfrm>
          <a:prstGeom prst="rect">
            <a:avLst/>
          </a:prstGeom>
        </p:spPr>
      </p:pic>
      <p:pic>
        <p:nvPicPr>
          <p:cNvPr id="6" name="Picture 5"/>
          <p:cNvPicPr>
            <a:picLocks noChangeAspect="1"/>
          </p:cNvPicPr>
          <p:nvPr/>
        </p:nvPicPr>
        <p:blipFill>
          <a:blip r:embed="rId4"/>
          <a:stretch>
            <a:fillRect/>
          </a:stretch>
        </p:blipFill>
        <p:spPr>
          <a:xfrm>
            <a:off x="4696812" y="3747588"/>
            <a:ext cx="1883827" cy="2511770"/>
          </a:xfrm>
          <a:prstGeom prst="rect">
            <a:avLst/>
          </a:prstGeom>
        </p:spPr>
      </p:pic>
      <p:pic>
        <p:nvPicPr>
          <p:cNvPr id="7" name="Picture 6"/>
          <p:cNvPicPr>
            <a:picLocks noChangeAspect="1"/>
          </p:cNvPicPr>
          <p:nvPr/>
        </p:nvPicPr>
        <p:blipFill>
          <a:blip r:embed="rId5"/>
          <a:stretch>
            <a:fillRect/>
          </a:stretch>
        </p:blipFill>
        <p:spPr>
          <a:xfrm>
            <a:off x="6580639" y="3790264"/>
            <a:ext cx="1816765" cy="2426418"/>
          </a:xfrm>
          <a:prstGeom prst="rect">
            <a:avLst/>
          </a:prstGeom>
        </p:spPr>
      </p:pic>
      <p:pic>
        <p:nvPicPr>
          <p:cNvPr id="8" name="Picture 7"/>
          <p:cNvPicPr>
            <a:picLocks noChangeAspect="1"/>
          </p:cNvPicPr>
          <p:nvPr/>
        </p:nvPicPr>
        <p:blipFill>
          <a:blip r:embed="rId6"/>
          <a:stretch>
            <a:fillRect/>
          </a:stretch>
        </p:blipFill>
        <p:spPr>
          <a:xfrm>
            <a:off x="8412281" y="3973160"/>
            <a:ext cx="3194581" cy="2243522"/>
          </a:xfrm>
          <a:prstGeom prst="rect">
            <a:avLst/>
          </a:prstGeom>
        </p:spPr>
      </p:pic>
    </p:spTree>
    <p:extLst>
      <p:ext uri="{BB962C8B-B14F-4D97-AF65-F5344CB8AC3E}">
        <p14:creationId xmlns:p14="http://schemas.microsoft.com/office/powerpoint/2010/main" val="78467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5" y="609601"/>
            <a:ext cx="2394736" cy="2499360"/>
          </a:xfrm>
          <a:prstGeom prst="rect">
            <a:avLst/>
          </a:prstGeom>
        </p:spPr>
      </p:pic>
      <p:pic>
        <p:nvPicPr>
          <p:cNvPr id="5" name="Picture 4"/>
          <p:cNvPicPr>
            <a:picLocks noChangeAspect="1"/>
          </p:cNvPicPr>
          <p:nvPr/>
        </p:nvPicPr>
        <p:blipFill>
          <a:blip r:embed="rId3"/>
          <a:stretch>
            <a:fillRect/>
          </a:stretch>
        </p:blipFill>
        <p:spPr>
          <a:xfrm>
            <a:off x="3146709" y="609599"/>
            <a:ext cx="2429499" cy="2591465"/>
          </a:xfrm>
          <a:prstGeom prst="rect">
            <a:avLst/>
          </a:prstGeom>
        </p:spPr>
      </p:pic>
      <p:pic>
        <p:nvPicPr>
          <p:cNvPr id="6" name="Picture 5"/>
          <p:cNvPicPr>
            <a:picLocks noChangeAspect="1"/>
          </p:cNvPicPr>
          <p:nvPr/>
        </p:nvPicPr>
        <p:blipFill>
          <a:blip r:embed="rId4"/>
          <a:stretch>
            <a:fillRect/>
          </a:stretch>
        </p:blipFill>
        <p:spPr>
          <a:xfrm>
            <a:off x="5650846" y="609600"/>
            <a:ext cx="3075143" cy="3004504"/>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5"/>
          <a:stretch>
            <a:fillRect/>
          </a:stretch>
        </p:blipFill>
        <p:spPr>
          <a:xfrm>
            <a:off x="677334" y="3253183"/>
            <a:ext cx="4323319" cy="2246280"/>
          </a:xfrm>
          <a:prstGeom prst="rect">
            <a:avLst/>
          </a:prstGeom>
        </p:spPr>
      </p:pic>
      <p:pic>
        <p:nvPicPr>
          <p:cNvPr id="8" name="Picture 7"/>
          <p:cNvPicPr>
            <a:picLocks noChangeAspect="1"/>
          </p:cNvPicPr>
          <p:nvPr/>
        </p:nvPicPr>
        <p:blipFill>
          <a:blip r:embed="rId6"/>
          <a:stretch>
            <a:fillRect/>
          </a:stretch>
        </p:blipFill>
        <p:spPr>
          <a:xfrm>
            <a:off x="5000653" y="3640761"/>
            <a:ext cx="4273349" cy="2011835"/>
          </a:xfrm>
          <a:prstGeom prst="rect">
            <a:avLst/>
          </a:prstGeom>
        </p:spPr>
      </p:pic>
    </p:spTree>
    <p:extLst>
      <p:ext uri="{BB962C8B-B14F-4D97-AF65-F5344CB8AC3E}">
        <p14:creationId xmlns:p14="http://schemas.microsoft.com/office/powerpoint/2010/main" val="421283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5" y="609600"/>
            <a:ext cx="3206588" cy="1846217"/>
          </a:xfrm>
          <a:prstGeom prst="rect">
            <a:avLst/>
          </a:prstGeom>
        </p:spPr>
      </p:pic>
      <p:pic>
        <p:nvPicPr>
          <p:cNvPr id="6" name="Picture 5"/>
          <p:cNvPicPr>
            <a:picLocks noChangeAspect="1"/>
          </p:cNvPicPr>
          <p:nvPr/>
        </p:nvPicPr>
        <p:blipFill>
          <a:blip r:embed="rId3"/>
          <a:stretch>
            <a:fillRect/>
          </a:stretch>
        </p:blipFill>
        <p:spPr>
          <a:xfrm>
            <a:off x="4023360" y="609600"/>
            <a:ext cx="2649725" cy="2107474"/>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stretch>
            <a:fillRect/>
          </a:stretch>
        </p:blipFill>
        <p:spPr>
          <a:xfrm>
            <a:off x="677334" y="2455817"/>
            <a:ext cx="4027027" cy="2481943"/>
          </a:xfrm>
          <a:prstGeom prst="rect">
            <a:avLst/>
          </a:prstGeom>
        </p:spPr>
      </p:pic>
      <p:pic>
        <p:nvPicPr>
          <p:cNvPr id="7" name="Picture 6"/>
          <p:cNvPicPr>
            <a:picLocks noChangeAspect="1"/>
          </p:cNvPicPr>
          <p:nvPr/>
        </p:nvPicPr>
        <p:blipFill>
          <a:blip r:embed="rId5"/>
          <a:stretch>
            <a:fillRect/>
          </a:stretch>
        </p:blipFill>
        <p:spPr>
          <a:xfrm>
            <a:off x="5721482" y="2717074"/>
            <a:ext cx="3395766" cy="3029975"/>
          </a:xfrm>
          <a:prstGeom prst="rect">
            <a:avLst/>
          </a:prstGeom>
        </p:spPr>
      </p:pic>
    </p:spTree>
    <p:extLst>
      <p:ext uri="{BB962C8B-B14F-4D97-AF65-F5344CB8AC3E}">
        <p14:creationId xmlns:p14="http://schemas.microsoft.com/office/powerpoint/2010/main" val="227430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40377"/>
          </a:xfrm>
        </p:spPr>
        <p:txBody>
          <a:bodyPr/>
          <a:lstStyle/>
          <a:p>
            <a:r>
              <a:rPr lang="en-US" dirty="0" smtClean="0"/>
              <a:t>FRIDAY, OCTOBER 14</a:t>
            </a:r>
            <a:r>
              <a:rPr lang="en-US" baseline="30000" dirty="0" smtClean="0"/>
              <a:t>TH</a:t>
            </a:r>
            <a:r>
              <a:rPr lang="en-US" dirty="0" smtClean="0"/>
              <a:t>, 2022</a:t>
            </a:r>
            <a:endParaRPr lang="en-US" dirty="0"/>
          </a:p>
        </p:txBody>
      </p:sp>
      <p:sp>
        <p:nvSpPr>
          <p:cNvPr id="3" name="Content Placeholder 2"/>
          <p:cNvSpPr>
            <a:spLocks noGrp="1"/>
          </p:cNvSpPr>
          <p:nvPr>
            <p:ph idx="1"/>
          </p:nvPr>
        </p:nvSpPr>
        <p:spPr>
          <a:xfrm>
            <a:off x="677334" y="1449977"/>
            <a:ext cx="8596668" cy="4591385"/>
          </a:xfrm>
        </p:spPr>
        <p:txBody>
          <a:bodyPr/>
          <a:lstStyle/>
          <a:p>
            <a:pPr marL="0" indent="0">
              <a:buNone/>
            </a:pPr>
            <a:r>
              <a:rPr lang="en-US" dirty="0"/>
              <a:t>ON FRIDAY WE LEFT BACK TO SERBIA. AFTER BREAKFAST WE PACKED INTO THE MINIBUS AND THUS ENDED OUR TRIP</a:t>
            </a:r>
            <a:r>
              <a:rPr lang="en-US" dirty="0" smtClean="0"/>
              <a:t>.</a:t>
            </a:r>
          </a:p>
          <a:p>
            <a:pPr marL="0" indent="0">
              <a:buNone/>
            </a:pPr>
            <a:r>
              <a:rPr lang="en-US" dirty="0" smtClean="0"/>
              <a:t>THIS </a:t>
            </a:r>
            <a:r>
              <a:rPr lang="en-US" dirty="0"/>
              <a:t>WAS A WONDERFUL EXPERIENCE THAT EVERYONE WILL REMEMBER.</a:t>
            </a:r>
          </a:p>
        </p:txBody>
      </p:sp>
      <p:pic>
        <p:nvPicPr>
          <p:cNvPr id="4" name="Picture 3"/>
          <p:cNvPicPr>
            <a:picLocks noChangeAspect="1"/>
          </p:cNvPicPr>
          <p:nvPr/>
        </p:nvPicPr>
        <p:blipFill>
          <a:blip r:embed="rId2"/>
          <a:stretch>
            <a:fillRect/>
          </a:stretch>
        </p:blipFill>
        <p:spPr>
          <a:xfrm>
            <a:off x="677334" y="2560596"/>
            <a:ext cx="3829352" cy="2860136"/>
          </a:xfrm>
          <a:prstGeom prst="rect">
            <a:avLst/>
          </a:prstGeom>
        </p:spPr>
      </p:pic>
      <p:pic>
        <p:nvPicPr>
          <p:cNvPr id="5" name="Picture 4"/>
          <p:cNvPicPr>
            <a:picLocks noChangeAspect="1"/>
          </p:cNvPicPr>
          <p:nvPr/>
        </p:nvPicPr>
        <p:blipFill>
          <a:blip r:embed="rId3"/>
          <a:stretch>
            <a:fillRect/>
          </a:stretch>
        </p:blipFill>
        <p:spPr>
          <a:xfrm>
            <a:off x="4760741" y="2560596"/>
            <a:ext cx="4200379" cy="2804983"/>
          </a:xfrm>
          <a:prstGeom prst="rect">
            <a:avLst/>
          </a:prstGeom>
        </p:spPr>
      </p:pic>
    </p:spTree>
    <p:extLst>
      <p:ext uri="{BB962C8B-B14F-4D97-AF65-F5344CB8AC3E}">
        <p14:creationId xmlns:p14="http://schemas.microsoft.com/office/powerpoint/2010/main" val="283944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293241" cy="6518366"/>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16504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3548180" cy="1633870"/>
          </a:xfrm>
          <a:prstGeom prst="rect">
            <a:avLst/>
          </a:prstGeom>
        </p:spPr>
      </p:pic>
      <p:pic>
        <p:nvPicPr>
          <p:cNvPr id="5" name="Picture 4"/>
          <p:cNvPicPr>
            <a:picLocks noChangeAspect="1"/>
          </p:cNvPicPr>
          <p:nvPr/>
        </p:nvPicPr>
        <p:blipFill>
          <a:blip r:embed="rId3"/>
          <a:stretch>
            <a:fillRect/>
          </a:stretch>
        </p:blipFill>
        <p:spPr>
          <a:xfrm>
            <a:off x="4225514" y="609600"/>
            <a:ext cx="2414225" cy="2115495"/>
          </a:xfrm>
          <a:prstGeom prst="rect">
            <a:avLst/>
          </a:prstGeom>
        </p:spPr>
      </p:pic>
      <p:pic>
        <p:nvPicPr>
          <p:cNvPr id="6" name="Picture 5"/>
          <p:cNvPicPr>
            <a:picLocks noChangeAspect="1"/>
          </p:cNvPicPr>
          <p:nvPr/>
        </p:nvPicPr>
        <p:blipFill>
          <a:blip r:embed="rId4"/>
          <a:stretch>
            <a:fillRect/>
          </a:stretch>
        </p:blipFill>
        <p:spPr>
          <a:xfrm>
            <a:off x="6989898" y="609600"/>
            <a:ext cx="2499577" cy="1871634"/>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5"/>
          <a:stretch>
            <a:fillRect/>
          </a:stretch>
        </p:blipFill>
        <p:spPr>
          <a:xfrm>
            <a:off x="677334" y="2243470"/>
            <a:ext cx="1810669" cy="2414225"/>
          </a:xfrm>
          <a:prstGeom prst="rect">
            <a:avLst/>
          </a:prstGeom>
        </p:spPr>
      </p:pic>
      <p:pic>
        <p:nvPicPr>
          <p:cNvPr id="8" name="Picture 7"/>
          <p:cNvPicPr>
            <a:picLocks noChangeAspect="1"/>
          </p:cNvPicPr>
          <p:nvPr/>
        </p:nvPicPr>
        <p:blipFill>
          <a:blip r:embed="rId6"/>
          <a:stretch>
            <a:fillRect/>
          </a:stretch>
        </p:blipFill>
        <p:spPr>
          <a:xfrm>
            <a:off x="2508950" y="2243470"/>
            <a:ext cx="1755800" cy="2530059"/>
          </a:xfrm>
          <a:prstGeom prst="rect">
            <a:avLst/>
          </a:prstGeom>
        </p:spPr>
      </p:pic>
      <p:pic>
        <p:nvPicPr>
          <p:cNvPr id="9" name="Picture 8"/>
          <p:cNvPicPr>
            <a:picLocks noChangeAspect="1"/>
          </p:cNvPicPr>
          <p:nvPr/>
        </p:nvPicPr>
        <p:blipFill>
          <a:blip r:embed="rId7"/>
          <a:stretch>
            <a:fillRect/>
          </a:stretch>
        </p:blipFill>
        <p:spPr>
          <a:xfrm>
            <a:off x="4285697" y="2725095"/>
            <a:ext cx="3822523" cy="1767993"/>
          </a:xfrm>
          <a:prstGeom prst="rect">
            <a:avLst/>
          </a:prstGeom>
        </p:spPr>
      </p:pic>
      <p:pic>
        <p:nvPicPr>
          <p:cNvPr id="10" name="Picture 9"/>
          <p:cNvPicPr>
            <a:picLocks noChangeAspect="1"/>
          </p:cNvPicPr>
          <p:nvPr/>
        </p:nvPicPr>
        <p:blipFill>
          <a:blip r:embed="rId8"/>
          <a:stretch>
            <a:fillRect/>
          </a:stretch>
        </p:blipFill>
        <p:spPr>
          <a:xfrm>
            <a:off x="8108220" y="2725094"/>
            <a:ext cx="3328704" cy="1767993"/>
          </a:xfrm>
          <a:prstGeom prst="rect">
            <a:avLst/>
          </a:prstGeom>
        </p:spPr>
      </p:pic>
      <p:pic>
        <p:nvPicPr>
          <p:cNvPr id="12" name="Picture 11"/>
          <p:cNvPicPr>
            <a:picLocks noChangeAspect="1"/>
          </p:cNvPicPr>
          <p:nvPr/>
        </p:nvPicPr>
        <p:blipFill>
          <a:blip r:embed="rId9"/>
          <a:stretch>
            <a:fillRect/>
          </a:stretch>
        </p:blipFill>
        <p:spPr>
          <a:xfrm>
            <a:off x="4264750" y="4513523"/>
            <a:ext cx="3974937" cy="2109399"/>
          </a:xfrm>
          <a:prstGeom prst="rect">
            <a:avLst/>
          </a:prstGeom>
        </p:spPr>
      </p:pic>
    </p:spTree>
    <p:extLst>
      <p:ext uri="{BB962C8B-B14F-4D97-AF65-F5344CB8AC3E}">
        <p14:creationId xmlns:p14="http://schemas.microsoft.com/office/powerpoint/2010/main" val="221292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 OCTOBER 10</a:t>
            </a:r>
            <a:r>
              <a:rPr lang="en-US" baseline="30000" dirty="0" smtClean="0"/>
              <a:t>TH</a:t>
            </a:r>
            <a:r>
              <a:rPr lang="en-US" dirty="0" smtClean="0"/>
              <a:t>, 2022</a:t>
            </a:r>
            <a:endParaRPr lang="en-US" dirty="0"/>
          </a:p>
        </p:txBody>
      </p:sp>
      <p:sp>
        <p:nvSpPr>
          <p:cNvPr id="3" name="Content Placeholder 2"/>
          <p:cNvSpPr>
            <a:spLocks noGrp="1"/>
          </p:cNvSpPr>
          <p:nvPr>
            <p:ph idx="1"/>
          </p:nvPr>
        </p:nvSpPr>
        <p:spPr>
          <a:xfrm>
            <a:off x="470263" y="1515291"/>
            <a:ext cx="8803739" cy="4898572"/>
          </a:xfrm>
        </p:spPr>
        <p:txBody>
          <a:bodyPr/>
          <a:lstStyle/>
          <a:p>
            <a:pPr marL="0" indent="0">
              <a:buNone/>
            </a:pPr>
            <a:r>
              <a:rPr lang="en-US" dirty="0"/>
              <a:t>WE WENT BY BUS TO THE PANNY MARIE SCHOOL IN </a:t>
            </a:r>
            <a:r>
              <a:rPr lang="en-US" dirty="0" smtClean="0"/>
              <a:t>KOLAROVO, </a:t>
            </a:r>
            <a:r>
              <a:rPr lang="en-US" dirty="0"/>
              <a:t>WHERE OUR HOSTS GAVE US A BEAUTIFUL WELCOME. WE WERE GREETED BY OUR HOSTESS TIMEA, THE SCHOOL DIRECTOR AND THE MAYOR OF </a:t>
            </a:r>
            <a:r>
              <a:rPr lang="en-US" dirty="0" smtClean="0"/>
              <a:t>KOLAROVO. </a:t>
            </a:r>
            <a:r>
              <a:rPr lang="en-US" dirty="0"/>
              <a:t>THE STUDENTS OF THEIR SCHOOL SHOWED US A PRESENTATION AND TALKED ABOUT </a:t>
            </a:r>
            <a:r>
              <a:rPr lang="en-US" dirty="0" smtClean="0"/>
              <a:t>KOLAROVO </a:t>
            </a:r>
            <a:r>
              <a:rPr lang="en-US" dirty="0"/>
              <a:t>AND THE SCHOOL ITSELF. </a:t>
            </a:r>
            <a:r>
              <a:rPr lang="en-US" dirty="0" smtClean="0"/>
              <a:t>THEN </a:t>
            </a:r>
            <a:r>
              <a:rPr lang="en-US" dirty="0"/>
              <a:t>WE TOURED THE SCHOOL WHICH WAS RENOVATED AND OPENED IN APRIL 2022</a:t>
            </a:r>
            <a:r>
              <a:rPr lang="en-US" dirty="0" smtClean="0"/>
              <a:t>.</a:t>
            </a:r>
          </a:p>
          <a:p>
            <a:pPr marL="0" indent="0">
              <a:buNone/>
            </a:pPr>
            <a:r>
              <a:rPr lang="en-US" dirty="0" smtClean="0"/>
              <a:t>AND </a:t>
            </a:r>
            <a:r>
              <a:rPr lang="en-US" dirty="0"/>
              <a:t>THEN THE GUEST STUDENTS HAD THE ACTIVITY OF GETTING TO KNOW EACH OTHER WITH THE GOAL OF INTEGRATION, WITH SERVICE. DURING THAT TIME, THE GUEST TEACHERS MET THE SCHOOL DIRECTOR, GAVE HIM GIFTS AND WERE SERVED DRINKS, COFFEE, CAKE</a:t>
            </a:r>
            <a:r>
              <a:rPr lang="en-US" dirty="0" smtClean="0"/>
              <a:t>. </a:t>
            </a:r>
          </a:p>
          <a:p>
            <a:pPr marL="0" indent="0">
              <a:buNone/>
            </a:pPr>
            <a:r>
              <a:rPr lang="en-US" dirty="0" smtClean="0"/>
              <a:t>AFTER </a:t>
            </a:r>
            <a:r>
              <a:rPr lang="en-US" dirty="0"/>
              <a:t>LUNCH, WE HAD A PRESENTATION ON THE NEGATIVE IMPACTS OF CLIMATE CHANGE ON NATURE AND CULTURAL HERITAGE ON A GLOBAL AND LOCAL LEVEL. THE PRESENTATOR WAS ŽOLT RIFLIK, PRESIDENT OF THE ORNITHOLOGY SOCIETY KOLAROVO, THE ENGLISH LANGUAGE TEACHER TRANSLATED THE PRESENTATION FROM HUNGARIAN TO ENGLISH LANGUAGE.</a:t>
            </a:r>
          </a:p>
        </p:txBody>
      </p:sp>
    </p:spTree>
    <p:extLst>
      <p:ext uri="{BB962C8B-B14F-4D97-AF65-F5344CB8AC3E}">
        <p14:creationId xmlns:p14="http://schemas.microsoft.com/office/powerpoint/2010/main" val="198218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THEN WE WENT BY BUS TO THE TRADITIONAL HUNGARIAN FARM VERMES. THERE WE DIVIDED INTO 2 GROUPS AND PARTICIPATED IN WORKSHOPS</a:t>
            </a:r>
            <a:r>
              <a:rPr lang="en-US" sz="2000" dirty="0" smtClean="0"/>
              <a:t>.</a:t>
            </a:r>
            <a:br>
              <a:rPr lang="en-US" sz="2000" dirty="0" smtClean="0"/>
            </a:br>
            <a:r>
              <a:rPr lang="en-US" sz="2000" dirty="0" smtClean="0"/>
              <a:t>THE </a:t>
            </a:r>
            <a:r>
              <a:rPr lang="en-US" sz="2000" dirty="0"/>
              <a:t>FIRST GROUP VISITED A TRADITIONAL HUNGARIAN YURT (CHIEF OF THE VERMES TRIBE), A HUGE ROUNDED TENT, WHERE THE YURT EQUIPMENT WAS SHOWN AND THE NOMAD WAY OF LIFE OF THE HUNGARIAN TRIBES WAS </a:t>
            </a:r>
            <a:r>
              <a:rPr lang="en-US" sz="2000" dirty="0" smtClean="0"/>
              <a:t>TOLD ABOUT.</a:t>
            </a:r>
            <a:br>
              <a:rPr lang="en-US" sz="2000" dirty="0" smtClean="0"/>
            </a:br>
            <a:r>
              <a:rPr lang="en-US" sz="2000" dirty="0" smtClean="0"/>
              <a:t>DURING </a:t>
            </a:r>
            <a:r>
              <a:rPr lang="en-US" sz="2000" dirty="0"/>
              <a:t>THAT TIME, ANOTHER GROUP TRIED RIDING THE HORSES WHICH WERE VERY TREAD AND CALM. IT WAS AN UNSEEN EXPERIENCE </a:t>
            </a:r>
            <a:r>
              <a:rPr lang="en-US" sz="2000" dirty="0" smtClean="0"/>
              <a:t>FOR ALL </a:t>
            </a:r>
            <a:r>
              <a:rPr lang="en-US" sz="2000" dirty="0"/>
              <a:t>THE STUDENTS</a:t>
            </a:r>
            <a:r>
              <a:rPr lang="en-US" sz="2000" dirty="0" smtClean="0"/>
              <a:t>.</a:t>
            </a:r>
            <a:br>
              <a:rPr lang="en-US" sz="2000" dirty="0" smtClean="0"/>
            </a:br>
            <a:r>
              <a:rPr lang="en-US" sz="2000" dirty="0" smtClean="0"/>
              <a:t>AFTER </a:t>
            </a:r>
            <a:r>
              <a:rPr lang="en-US" sz="2000" dirty="0"/>
              <a:t>THE HOUR </a:t>
            </a:r>
            <a:r>
              <a:rPr lang="en-US" sz="2000" dirty="0" smtClean="0"/>
              <a:t>AND A HALF, </a:t>
            </a:r>
            <a:r>
              <a:rPr lang="en-US" sz="2000" dirty="0"/>
              <a:t>THE GROUPS CHANGED</a:t>
            </a:r>
            <a:r>
              <a:rPr lang="en-US" sz="2000" dirty="0" smtClean="0"/>
              <a:t>. </a:t>
            </a:r>
            <a:br>
              <a:rPr lang="en-US" sz="2000" dirty="0" smtClean="0"/>
            </a:br>
            <a:r>
              <a:rPr lang="en-US" sz="2000" dirty="0" smtClean="0"/>
              <a:t>AND </a:t>
            </a:r>
            <a:r>
              <a:rPr lang="en-US" sz="2000" dirty="0"/>
              <a:t>THEN ALL THE STUDENTS PARTICIPATED IN ARCHERY, TRIED OLD WEAPONS, PLAYED GAMES FROM THE AGE OF THE HUNGARIAN CONQUESTS, AND MANY OTHER ACTIVITIES</a:t>
            </a:r>
            <a:r>
              <a:rPr lang="en-US" sz="2000" dirty="0" smtClean="0"/>
              <a:t>.</a:t>
            </a:r>
            <a:br>
              <a:rPr lang="en-US" sz="2000" dirty="0" smtClean="0"/>
            </a:br>
            <a:r>
              <a:rPr lang="en-US" sz="2000" dirty="0" smtClean="0"/>
              <a:t>DINNER </a:t>
            </a:r>
            <a:r>
              <a:rPr lang="en-US" sz="2000" dirty="0"/>
              <a:t>WAS ORGANIZED FOR US ON THE FARM (TRADITIONAL HUNGARIAN STEW), AS WELL AS A TRADITIONAL HUNGARIAN DANCE EVENING WITH PROFESSIONAL DANCERS AND A DANCE LESSON IN WHICH THE STUDENTS LEARNED THE STEPS OF SEVERAL </a:t>
            </a:r>
            <a:r>
              <a:rPr lang="en-US" sz="2000" dirty="0" smtClean="0"/>
              <a:t>DANCES AND </a:t>
            </a:r>
            <a:r>
              <a:rPr lang="en-US" sz="2000" dirty="0"/>
              <a:t>THEN ALL DANCED.</a:t>
            </a:r>
          </a:p>
        </p:txBody>
      </p:sp>
      <p:sp>
        <p:nvSpPr>
          <p:cNvPr id="3" name="Content Placeholder 2"/>
          <p:cNvSpPr>
            <a:spLocks noGrp="1"/>
          </p:cNvSpPr>
          <p:nvPr>
            <p:ph idx="1"/>
          </p:nvPr>
        </p:nvSpPr>
        <p:spPr>
          <a:xfrm>
            <a:off x="677334" y="509452"/>
            <a:ext cx="8596668" cy="5531912"/>
          </a:xfrm>
        </p:spPr>
        <p:txBody>
          <a:bodyPr/>
          <a:lstStyle/>
          <a:p>
            <a:endParaRPr lang="en-US" dirty="0" smtClean="0"/>
          </a:p>
          <a:p>
            <a:endParaRPr lang="en-US" dirty="0"/>
          </a:p>
        </p:txBody>
      </p:sp>
    </p:spTree>
    <p:extLst>
      <p:ext uri="{BB962C8B-B14F-4D97-AF65-F5344CB8AC3E}">
        <p14:creationId xmlns:p14="http://schemas.microsoft.com/office/powerpoint/2010/main" val="182667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2560542" cy="1920406"/>
          </a:xfrm>
          <a:prstGeom prst="rect">
            <a:avLst/>
          </a:prstGeom>
        </p:spPr>
      </p:pic>
      <p:pic>
        <p:nvPicPr>
          <p:cNvPr id="5" name="Picture 4"/>
          <p:cNvPicPr>
            <a:picLocks noChangeAspect="1"/>
          </p:cNvPicPr>
          <p:nvPr/>
        </p:nvPicPr>
        <p:blipFill>
          <a:blip r:embed="rId3"/>
          <a:stretch>
            <a:fillRect/>
          </a:stretch>
        </p:blipFill>
        <p:spPr>
          <a:xfrm>
            <a:off x="3237876" y="609600"/>
            <a:ext cx="2548349" cy="1914310"/>
          </a:xfrm>
          <a:prstGeom prst="rect">
            <a:avLst/>
          </a:prstGeom>
        </p:spPr>
      </p:pic>
      <p:pic>
        <p:nvPicPr>
          <p:cNvPr id="6" name="Picture 5"/>
          <p:cNvPicPr>
            <a:picLocks noChangeAspect="1"/>
          </p:cNvPicPr>
          <p:nvPr/>
        </p:nvPicPr>
        <p:blipFill>
          <a:blip r:embed="rId4"/>
          <a:stretch>
            <a:fillRect/>
          </a:stretch>
        </p:blipFill>
        <p:spPr>
          <a:xfrm>
            <a:off x="5786225" y="627312"/>
            <a:ext cx="2103302" cy="3066554"/>
          </a:xfrm>
          <a:prstGeom prst="rect">
            <a:avLst/>
          </a:prstGeom>
        </p:spPr>
      </p:pic>
      <p:pic>
        <p:nvPicPr>
          <p:cNvPr id="9" name="Picture 8"/>
          <p:cNvPicPr>
            <a:picLocks noChangeAspect="1"/>
          </p:cNvPicPr>
          <p:nvPr/>
        </p:nvPicPr>
        <p:blipFill>
          <a:blip r:embed="rId5"/>
          <a:stretch>
            <a:fillRect/>
          </a:stretch>
        </p:blipFill>
        <p:spPr>
          <a:xfrm>
            <a:off x="5152750" y="3754867"/>
            <a:ext cx="2328874" cy="3103133"/>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6"/>
          <a:stretch>
            <a:fillRect/>
          </a:stretch>
        </p:blipFill>
        <p:spPr>
          <a:xfrm>
            <a:off x="677334" y="2523910"/>
            <a:ext cx="2030144" cy="3036071"/>
          </a:xfrm>
          <a:prstGeom prst="rect">
            <a:avLst/>
          </a:prstGeom>
        </p:spPr>
      </p:pic>
      <p:pic>
        <p:nvPicPr>
          <p:cNvPr id="8" name="Picture 7"/>
          <p:cNvPicPr>
            <a:picLocks noChangeAspect="1"/>
          </p:cNvPicPr>
          <p:nvPr/>
        </p:nvPicPr>
        <p:blipFill>
          <a:blip r:embed="rId7"/>
          <a:stretch>
            <a:fillRect/>
          </a:stretch>
        </p:blipFill>
        <p:spPr>
          <a:xfrm>
            <a:off x="2790063" y="2523910"/>
            <a:ext cx="2280102" cy="3036071"/>
          </a:xfrm>
          <a:prstGeom prst="rect">
            <a:avLst/>
          </a:prstGeom>
        </p:spPr>
      </p:pic>
      <p:pic>
        <p:nvPicPr>
          <p:cNvPr id="10" name="Picture 9"/>
          <p:cNvPicPr>
            <a:picLocks noChangeAspect="1"/>
          </p:cNvPicPr>
          <p:nvPr/>
        </p:nvPicPr>
        <p:blipFill>
          <a:blip r:embed="rId8"/>
          <a:stretch>
            <a:fillRect/>
          </a:stretch>
        </p:blipFill>
        <p:spPr>
          <a:xfrm>
            <a:off x="7870955" y="1752032"/>
            <a:ext cx="1469263" cy="3066554"/>
          </a:xfrm>
          <a:prstGeom prst="rect">
            <a:avLst/>
          </a:prstGeom>
        </p:spPr>
      </p:pic>
    </p:spTree>
    <p:extLst>
      <p:ext uri="{BB962C8B-B14F-4D97-AF65-F5344CB8AC3E}">
        <p14:creationId xmlns:p14="http://schemas.microsoft.com/office/powerpoint/2010/main" val="1202766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2706859" cy="2030144"/>
          </a:xfrm>
          <a:prstGeom prst="rect">
            <a:avLst/>
          </a:prstGeom>
        </p:spPr>
      </p:pic>
      <p:pic>
        <p:nvPicPr>
          <p:cNvPr id="5" name="Picture 4"/>
          <p:cNvPicPr>
            <a:picLocks noChangeAspect="1"/>
          </p:cNvPicPr>
          <p:nvPr/>
        </p:nvPicPr>
        <p:blipFill>
          <a:blip r:embed="rId3"/>
          <a:stretch>
            <a:fillRect/>
          </a:stretch>
        </p:blipFill>
        <p:spPr>
          <a:xfrm>
            <a:off x="0" y="0"/>
            <a:ext cx="10924979" cy="1694835"/>
          </a:xfrm>
          <a:prstGeom prst="rect">
            <a:avLst/>
          </a:prstGeom>
        </p:spPr>
      </p:pic>
      <p:pic>
        <p:nvPicPr>
          <p:cNvPr id="7" name="Picture 6"/>
          <p:cNvPicPr>
            <a:picLocks noChangeAspect="1"/>
          </p:cNvPicPr>
          <p:nvPr/>
        </p:nvPicPr>
        <p:blipFill>
          <a:blip r:embed="rId4"/>
          <a:stretch>
            <a:fillRect/>
          </a:stretch>
        </p:blipFill>
        <p:spPr>
          <a:xfrm>
            <a:off x="3404365" y="609600"/>
            <a:ext cx="2085013" cy="2773920"/>
          </a:xfrm>
          <a:prstGeom prst="rect">
            <a:avLst/>
          </a:prstGeom>
        </p:spPr>
      </p:pic>
      <p:pic>
        <p:nvPicPr>
          <p:cNvPr id="9" name="Picture 8"/>
          <p:cNvPicPr>
            <a:picLocks noChangeAspect="1"/>
          </p:cNvPicPr>
          <p:nvPr/>
        </p:nvPicPr>
        <p:blipFill>
          <a:blip r:embed="rId5"/>
          <a:stretch>
            <a:fillRect/>
          </a:stretch>
        </p:blipFill>
        <p:spPr>
          <a:xfrm>
            <a:off x="6880524" y="1930400"/>
            <a:ext cx="2145978" cy="2853175"/>
          </a:xfrm>
          <a:prstGeom prst="rect">
            <a:avLst/>
          </a:prstGeom>
        </p:spPr>
      </p:pic>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6"/>
          <a:stretch>
            <a:fillRect/>
          </a:stretch>
        </p:blipFill>
        <p:spPr>
          <a:xfrm>
            <a:off x="3989444" y="3461198"/>
            <a:ext cx="2420322" cy="3218967"/>
          </a:xfrm>
          <a:prstGeom prst="rect">
            <a:avLst/>
          </a:prstGeom>
        </p:spPr>
      </p:pic>
      <p:pic>
        <p:nvPicPr>
          <p:cNvPr id="6" name="Picture 5"/>
          <p:cNvPicPr>
            <a:picLocks noChangeAspect="1"/>
          </p:cNvPicPr>
          <p:nvPr/>
        </p:nvPicPr>
        <p:blipFill>
          <a:blip r:embed="rId7"/>
          <a:stretch>
            <a:fillRect/>
          </a:stretch>
        </p:blipFill>
        <p:spPr>
          <a:xfrm>
            <a:off x="979270" y="3091284"/>
            <a:ext cx="2755631" cy="3676207"/>
          </a:xfrm>
          <a:prstGeom prst="rect">
            <a:avLst/>
          </a:prstGeom>
        </p:spPr>
      </p:pic>
    </p:spTree>
    <p:extLst>
      <p:ext uri="{BB962C8B-B14F-4D97-AF65-F5344CB8AC3E}">
        <p14:creationId xmlns:p14="http://schemas.microsoft.com/office/powerpoint/2010/main" val="253093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609600"/>
            <a:ext cx="2408129" cy="3212870"/>
          </a:xfrm>
          <a:prstGeom prst="rect">
            <a:avLst/>
          </a:prstGeom>
        </p:spPr>
      </p:pic>
      <p:pic>
        <p:nvPicPr>
          <p:cNvPr id="5" name="Picture 4"/>
          <p:cNvPicPr>
            <a:picLocks noChangeAspect="1"/>
          </p:cNvPicPr>
          <p:nvPr/>
        </p:nvPicPr>
        <p:blipFill>
          <a:blip r:embed="rId3"/>
          <a:stretch>
            <a:fillRect/>
          </a:stretch>
        </p:blipFill>
        <p:spPr>
          <a:xfrm>
            <a:off x="3085463" y="627889"/>
            <a:ext cx="2377646" cy="3176291"/>
          </a:xfrm>
          <a:prstGeom prst="rect">
            <a:avLst/>
          </a:prstGeom>
        </p:spPr>
      </p:pic>
      <p:pic>
        <p:nvPicPr>
          <p:cNvPr id="6" name="Picture 5"/>
          <p:cNvPicPr>
            <a:picLocks noChangeAspect="1"/>
          </p:cNvPicPr>
          <p:nvPr/>
        </p:nvPicPr>
        <p:blipFill>
          <a:blip r:embed="rId4"/>
          <a:stretch>
            <a:fillRect/>
          </a:stretch>
        </p:blipFill>
        <p:spPr>
          <a:xfrm>
            <a:off x="5463109" y="627888"/>
            <a:ext cx="2383743" cy="3176291"/>
          </a:xfrm>
          <a:prstGeom prst="rect">
            <a:avLst/>
          </a:prstGeom>
        </p:spPr>
      </p:pic>
      <p:sp>
        <p:nvSpPr>
          <p:cNvPr id="2" name="Title 1"/>
          <p:cNvSpPr>
            <a:spLocks noGrp="1"/>
          </p:cNvSpPr>
          <p:nvPr>
            <p:ph type="title"/>
          </p:nvPr>
        </p:nvSpPr>
        <p:spPr>
          <a:xfrm>
            <a:off x="677333" y="609599"/>
            <a:ext cx="9237375" cy="1454331"/>
          </a:xfrm>
        </p:spPr>
        <p:txBody>
          <a:bodyPr/>
          <a:lstStyle/>
          <a:p>
            <a:endParaRPr lang="en-US" dirty="0"/>
          </a:p>
        </p:txBody>
      </p:sp>
      <p:pic>
        <p:nvPicPr>
          <p:cNvPr id="7" name="Content Placeholder 6"/>
          <p:cNvPicPr>
            <a:picLocks noGrp="1" noChangeAspect="1"/>
          </p:cNvPicPr>
          <p:nvPr>
            <p:ph idx="1"/>
          </p:nvPr>
        </p:nvPicPr>
        <p:blipFill>
          <a:blip r:embed="rId5"/>
          <a:stretch>
            <a:fillRect/>
          </a:stretch>
        </p:blipFill>
        <p:spPr>
          <a:xfrm>
            <a:off x="7840755" y="627887"/>
            <a:ext cx="3158002" cy="2371550"/>
          </a:xfrm>
          <a:prstGeom prst="rect">
            <a:avLst/>
          </a:prstGeom>
        </p:spPr>
      </p:pic>
      <p:pic>
        <p:nvPicPr>
          <p:cNvPr id="8" name="Picture 7"/>
          <p:cNvPicPr>
            <a:picLocks noChangeAspect="1"/>
          </p:cNvPicPr>
          <p:nvPr/>
        </p:nvPicPr>
        <p:blipFill>
          <a:blip r:embed="rId6"/>
          <a:stretch>
            <a:fillRect/>
          </a:stretch>
        </p:blipFill>
        <p:spPr>
          <a:xfrm>
            <a:off x="677333" y="3822470"/>
            <a:ext cx="2103302" cy="2804403"/>
          </a:xfrm>
          <a:prstGeom prst="rect">
            <a:avLst/>
          </a:prstGeom>
        </p:spPr>
      </p:pic>
      <p:pic>
        <p:nvPicPr>
          <p:cNvPr id="9" name="Picture 8"/>
          <p:cNvPicPr>
            <a:picLocks noChangeAspect="1"/>
          </p:cNvPicPr>
          <p:nvPr/>
        </p:nvPicPr>
        <p:blipFill>
          <a:blip r:embed="rId7"/>
          <a:stretch>
            <a:fillRect/>
          </a:stretch>
        </p:blipFill>
        <p:spPr>
          <a:xfrm>
            <a:off x="2780635" y="3804179"/>
            <a:ext cx="1993565" cy="2664183"/>
          </a:xfrm>
          <a:prstGeom prst="rect">
            <a:avLst/>
          </a:prstGeom>
        </p:spPr>
      </p:pic>
      <p:pic>
        <p:nvPicPr>
          <p:cNvPr id="10" name="Picture 9"/>
          <p:cNvPicPr>
            <a:picLocks noChangeAspect="1"/>
          </p:cNvPicPr>
          <p:nvPr/>
        </p:nvPicPr>
        <p:blipFill>
          <a:blip r:embed="rId8"/>
          <a:stretch>
            <a:fillRect/>
          </a:stretch>
        </p:blipFill>
        <p:spPr>
          <a:xfrm>
            <a:off x="4768106" y="3804178"/>
            <a:ext cx="1999661" cy="2664183"/>
          </a:xfrm>
          <a:prstGeom prst="rect">
            <a:avLst/>
          </a:prstGeom>
        </p:spPr>
      </p:pic>
      <p:pic>
        <p:nvPicPr>
          <p:cNvPr id="11" name="Picture 10"/>
          <p:cNvPicPr>
            <a:picLocks noChangeAspect="1"/>
          </p:cNvPicPr>
          <p:nvPr/>
        </p:nvPicPr>
        <p:blipFill>
          <a:blip r:embed="rId9"/>
          <a:stretch>
            <a:fillRect/>
          </a:stretch>
        </p:blipFill>
        <p:spPr>
          <a:xfrm>
            <a:off x="6761671" y="3804177"/>
            <a:ext cx="1798476" cy="2664183"/>
          </a:xfrm>
          <a:prstGeom prst="rect">
            <a:avLst/>
          </a:prstGeom>
        </p:spPr>
      </p:pic>
      <p:pic>
        <p:nvPicPr>
          <p:cNvPr id="12" name="Picture 11"/>
          <p:cNvPicPr>
            <a:picLocks noChangeAspect="1"/>
          </p:cNvPicPr>
          <p:nvPr/>
        </p:nvPicPr>
        <p:blipFill>
          <a:blip r:embed="rId10"/>
          <a:stretch>
            <a:fillRect/>
          </a:stretch>
        </p:blipFill>
        <p:spPr>
          <a:xfrm>
            <a:off x="8575390" y="2999437"/>
            <a:ext cx="2517866" cy="3359187"/>
          </a:xfrm>
          <a:prstGeom prst="rect">
            <a:avLst/>
          </a:prstGeom>
        </p:spPr>
      </p:pic>
    </p:spTree>
    <p:extLst>
      <p:ext uri="{BB962C8B-B14F-4D97-AF65-F5344CB8AC3E}">
        <p14:creationId xmlns:p14="http://schemas.microsoft.com/office/powerpoint/2010/main" val="289603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r>
              <a:rPr lang="en-US" dirty="0" smtClean="0"/>
              <a:t>TUESDAY, OCTOBER 11</a:t>
            </a:r>
            <a:r>
              <a:rPr lang="en-US" baseline="30000" dirty="0" smtClean="0"/>
              <a:t>TH</a:t>
            </a:r>
            <a:r>
              <a:rPr lang="en-US" dirty="0" smtClean="0"/>
              <a:t>, 2O22</a:t>
            </a:r>
            <a:endParaRPr lang="en-US" dirty="0"/>
          </a:p>
        </p:txBody>
      </p:sp>
      <p:sp>
        <p:nvSpPr>
          <p:cNvPr id="3" name="Content Placeholder 2"/>
          <p:cNvSpPr>
            <a:spLocks noGrp="1"/>
          </p:cNvSpPr>
          <p:nvPr>
            <p:ph idx="1"/>
          </p:nvPr>
        </p:nvSpPr>
        <p:spPr>
          <a:xfrm>
            <a:off x="677334" y="1463041"/>
            <a:ext cx="8596668" cy="4578322"/>
          </a:xfrm>
        </p:spPr>
        <p:txBody>
          <a:bodyPr/>
          <a:lstStyle/>
          <a:p>
            <a:pPr marL="0" indent="0">
              <a:buNone/>
            </a:pPr>
            <a:r>
              <a:rPr lang="en-US" dirty="0"/>
              <a:t>IN THE MORNING, AFTER BREAKFAST, WE HEADED TO BUDAPEST</a:t>
            </a:r>
            <a:r>
              <a:rPr lang="en-US" dirty="0" smtClean="0"/>
              <a:t>.</a:t>
            </a:r>
          </a:p>
          <a:p>
            <a:pPr marL="0" indent="0">
              <a:buNone/>
            </a:pPr>
            <a:r>
              <a:rPr lang="en-US" dirty="0" smtClean="0"/>
              <a:t>WHEN </a:t>
            </a:r>
            <a:r>
              <a:rPr lang="en-US" dirty="0"/>
              <a:t>WE ARRIVED, WE TOURED THE BUDAPEST CASTLE WITH A BEAUTIFUL VIEW OF THE CITY</a:t>
            </a:r>
            <a:r>
              <a:rPr lang="en-US" dirty="0" smtClean="0"/>
              <a:t>.  AFTER </a:t>
            </a:r>
            <a:r>
              <a:rPr lang="en-US" dirty="0"/>
              <a:t>LUNCH </a:t>
            </a:r>
            <a:r>
              <a:rPr lang="en-US" dirty="0" smtClean="0"/>
              <a:t>BREAK, WE WENT FOR THE </a:t>
            </a:r>
            <a:r>
              <a:rPr lang="en-US" dirty="0"/>
              <a:t>DANUBE CRUISE.  </a:t>
            </a:r>
            <a:endParaRPr lang="en-US" dirty="0" smtClean="0"/>
          </a:p>
          <a:p>
            <a:pPr marL="0" indent="0">
              <a:buNone/>
            </a:pPr>
            <a:r>
              <a:rPr lang="en-US" dirty="0" smtClean="0"/>
              <a:t>WE </a:t>
            </a:r>
            <a:r>
              <a:rPr lang="en-US" dirty="0"/>
              <a:t>LISTENED TO THE STORIES </a:t>
            </a:r>
            <a:r>
              <a:rPr lang="en-US" dirty="0" smtClean="0"/>
              <a:t>ABOUT BUDAPEST AND THE DANUBE. </a:t>
            </a:r>
            <a:r>
              <a:rPr lang="en-US" dirty="0"/>
              <a:t>WE SAW THE </a:t>
            </a:r>
            <a:r>
              <a:rPr lang="en-US" dirty="0" smtClean="0"/>
              <a:t>DANUBE COASTLINE AND </a:t>
            </a:r>
            <a:r>
              <a:rPr lang="en-US" dirty="0"/>
              <a:t>THE BEAUTY OF BUDAPEST</a:t>
            </a:r>
            <a:r>
              <a:rPr lang="en-US" dirty="0" smtClean="0"/>
              <a:t>. </a:t>
            </a:r>
          </a:p>
          <a:p>
            <a:pPr marL="0" indent="0">
              <a:buNone/>
            </a:pPr>
            <a:r>
              <a:rPr lang="en-US" dirty="0" smtClean="0"/>
              <a:t>AFTER </a:t>
            </a:r>
            <a:r>
              <a:rPr lang="en-US" dirty="0"/>
              <a:t>GETTING OFF THE SHIP, WE HAD FREE TIME ON THE SQUARE. WE TRIED THE FOOD AND LOOKED AT THINGS IN THE CITY</a:t>
            </a:r>
            <a:r>
              <a:rPr lang="en-US" dirty="0" smtClean="0"/>
              <a:t>.</a:t>
            </a:r>
          </a:p>
          <a:p>
            <a:pPr marL="0" indent="0">
              <a:buNone/>
            </a:pPr>
            <a:r>
              <a:rPr lang="en-US" dirty="0" smtClean="0"/>
              <a:t>AT </a:t>
            </a:r>
            <a:r>
              <a:rPr lang="en-US" dirty="0"/>
              <a:t>FIVE O'CLOCK FOLLOWED THE RETURN TO KOMARNO FOR DINNER, AND THEN WE RETURNED TO THE HOTEL.</a:t>
            </a:r>
          </a:p>
        </p:txBody>
      </p:sp>
    </p:spTree>
    <p:extLst>
      <p:ext uri="{BB962C8B-B14F-4D97-AF65-F5344CB8AC3E}">
        <p14:creationId xmlns:p14="http://schemas.microsoft.com/office/powerpoint/2010/main" val="3963098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TotalTime>
  <Words>676</Words>
  <Application>Microsoft Office PowerPoint</Application>
  <PresentationFormat>Widescreen</PresentationFormat>
  <Paragraphs>36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Trebuchet MS</vt:lpstr>
      <vt:lpstr>Wingdings 3</vt:lpstr>
      <vt:lpstr>Facet</vt:lpstr>
      <vt:lpstr>LTT IN SLOVAKIA</vt:lpstr>
      <vt:lpstr>SUNDAY, OCTOBER 9TH 2022</vt:lpstr>
      <vt:lpstr>PowerPoint Presentation</vt:lpstr>
      <vt:lpstr>MONDAY, OCTOBER 10TH, 2022</vt:lpstr>
      <vt:lpstr>THEN WE WENT BY BUS TO THE TRADITIONAL HUNGARIAN FARM VERMES. THERE WE DIVIDED INTO 2 GROUPS AND PARTICIPATED IN WORKSHOPS. THE FIRST GROUP VISITED A TRADITIONAL HUNGARIAN YURT (CHIEF OF THE VERMES TRIBE), A HUGE ROUNDED TENT, WHERE THE YURT EQUIPMENT WAS SHOWN AND THE NOMAD WAY OF LIFE OF THE HUNGARIAN TRIBES WAS TOLD ABOUT. DURING THAT TIME, ANOTHER GROUP TRIED RIDING THE HORSES WHICH WERE VERY TREAD AND CALM. IT WAS AN UNSEEN EXPERIENCE FOR ALL THE STUDENTS. AFTER THE HOUR AND A HALF, THE GROUPS CHANGED.  AND THEN ALL THE STUDENTS PARTICIPATED IN ARCHERY, TRIED OLD WEAPONS, PLAYED GAMES FROM THE AGE OF THE HUNGARIAN CONQUESTS, AND MANY OTHER ACTIVITIES. DINNER WAS ORGANIZED FOR US ON THE FARM (TRADITIONAL HUNGARIAN STEW), AS WELL AS A TRADITIONAL HUNGARIAN DANCE EVENING WITH PROFESSIONAL DANCERS AND A DANCE LESSON IN WHICH THE STUDENTS LEARNED THE STEPS OF SEVERAL DANCES AND THEN ALL DANCED.</vt:lpstr>
      <vt:lpstr>PowerPoint Presentation</vt:lpstr>
      <vt:lpstr>PowerPoint Presentation</vt:lpstr>
      <vt:lpstr>PowerPoint Presentation</vt:lpstr>
      <vt:lpstr>TUESDAY, OCTOBER 11TH, 2O22</vt:lpstr>
      <vt:lpstr>PowerPoint Presentation</vt:lpstr>
      <vt:lpstr>PowerPoint Presentation</vt:lpstr>
      <vt:lpstr>PowerPoint Presentation</vt:lpstr>
      <vt:lpstr>PowerPoint Presentation</vt:lpstr>
      <vt:lpstr>WEDNESDAY. OCTOBER 12TH, 2022</vt:lpstr>
      <vt:lpstr>WHEN WE FINISHED THE QUIZ WE TOURED THE OLD TOWN.AFTER THE TOUR WE WENT TO DINNER.WE WALKED A LITTLE MORE AFTER DINNER, THEN WE WENT BACK TO THE HOTEL.</vt:lpstr>
      <vt:lpstr>PowerPoint Presentation</vt:lpstr>
      <vt:lpstr>PowerPoint Presentation</vt:lpstr>
      <vt:lpstr>THURSDAY, OCTOBER 13TH, 2022</vt:lpstr>
      <vt:lpstr>AFTER LUNCH WE RETURNED TO THE HOTEL TO GET READY FOR THE EVENING PARTY. AT SEVEN O'CLOCK WE WERE WARMLY WELCOME IN FRONT OF THE SCHOOL BY THE STUDENTS WHO PARTICIPATED IN THE PROJECT. THERE WAS A DELIVERY OF CERTIFICATES FOR ALL PROJECT PARTICIPANTS IN THE SCHOOL. THERE WAS DINNER AT SCHOOL. AFTER DINNER WE ALL DANCED TOGETHER AND HAD A GREAT TIME. AT THE END OF THE PARTY, EVERYONE ATE A BIG CAKE WITH PICTURES OF THE FLAGS OF ALL THE COUNTRIES PARTICIPATING IN THE PROJECT. AFTER THE PARTY EVERYONE SAID GOOD-BYE AND WE RETURNED TO THE HOTEL.</vt:lpstr>
      <vt:lpstr>PowerPoint Presentation</vt:lpstr>
      <vt:lpstr>PowerPoint Presentation</vt:lpstr>
      <vt:lpstr>FRIDAY, OCTOBER 14TH, 2022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LTT IN SLOVAKIA</dc:title>
  <dc:creator>UserG</dc:creator>
  <cp:lastModifiedBy>UserG</cp:lastModifiedBy>
  <cp:revision>14</cp:revision>
  <dcterms:created xsi:type="dcterms:W3CDTF">2022-11-04T18:17:27Z</dcterms:created>
  <dcterms:modified xsi:type="dcterms:W3CDTF">2023-01-02T17:23:49Z</dcterms:modified>
</cp:coreProperties>
</file>