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97" r:id="rId2"/>
    <p:sldId id="277" r:id="rId3"/>
    <p:sldId id="269" r:id="rId4"/>
    <p:sldId id="256" r:id="rId5"/>
    <p:sldId id="288" r:id="rId6"/>
    <p:sldId id="271" r:id="rId7"/>
    <p:sldId id="272" r:id="rId8"/>
    <p:sldId id="275" r:id="rId9"/>
    <p:sldId id="289" r:id="rId10"/>
    <p:sldId id="292" r:id="rId11"/>
    <p:sldId id="290" r:id="rId12"/>
    <p:sldId id="293" r:id="rId13"/>
    <p:sldId id="280" r:id="rId14"/>
    <p:sldId id="295" r:id="rId15"/>
    <p:sldId id="282" r:id="rId16"/>
    <p:sldId id="283" r:id="rId17"/>
    <p:sldId id="291" r:id="rId18"/>
    <p:sldId id="296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6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6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2565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03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652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4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3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6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3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7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3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7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9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0EB6F-1EFD-4CF0-AB21-29816537860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9110978-1F16-4A67-B544-96DC4189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8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92696"/>
            <a:ext cx="2737341" cy="273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196752"/>
            <a:ext cx="3305323" cy="1068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4978642"/>
            <a:ext cx="1732935" cy="16667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712" y="3430037"/>
            <a:ext cx="5760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Erasmus + KA 229 – School exchange  partnership</a:t>
            </a:r>
          </a:p>
          <a:p>
            <a:r>
              <a:rPr lang="en-US" b="1" dirty="0">
                <a:solidFill>
                  <a:srgbClr val="FF0000"/>
                </a:solidFill>
              </a:rPr>
              <a:t>CATCH – Climate And Treats To Cultural Heritage</a:t>
            </a:r>
          </a:p>
          <a:p>
            <a:r>
              <a:rPr lang="en-US" b="1" dirty="0">
                <a:solidFill>
                  <a:srgbClr val="FF0000"/>
                </a:solidFill>
              </a:rPr>
              <a:t>2020-1-ES01-KA229-082560_2</a:t>
            </a:r>
          </a:p>
          <a:p>
            <a:r>
              <a:rPr lang="en-US" b="1" dirty="0">
                <a:solidFill>
                  <a:srgbClr val="FF0000"/>
                </a:solidFill>
              </a:rPr>
              <a:t>OS `DESPOT STEFAN VISOKI` - DESPOTOVAC - SERBIA</a:t>
            </a:r>
          </a:p>
        </p:txBody>
      </p:sp>
    </p:spTree>
    <p:extLst>
      <p:ext uri="{BB962C8B-B14F-4D97-AF65-F5344CB8AC3E}">
        <p14:creationId xmlns:p14="http://schemas.microsoft.com/office/powerpoint/2010/main" val="35821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60648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And that means: completely preserved nature, with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human intervention. It is a strict nature reserve of the first category of state protection.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sign of protection of this natural treasure of Eastern Serbia is represented by hundred-year-old beech trees that have been growing here for more than 350 years. With an impressive height that reaches up to 45 meters and luxuriant green crowns, these trees give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Vinatovača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a special charm and beauty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32412"/>
            <a:ext cx="3609145" cy="2232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332412"/>
            <a:ext cx="3675327" cy="22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MANASIJA (OR RESAVA)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MONASTERY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276872"/>
            <a:ext cx="7202761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 For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more than 600 years of its existence, the Manasija or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Resava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monastery has been demolished and desolated many times. 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Climate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change also damaged the walls and the monastery church. </a:t>
            </a:r>
          </a:p>
          <a:p>
            <a:pPr>
              <a:buFontTx/>
              <a:buChar char="-"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 Manasija from 1875</a:t>
            </a:r>
          </a:p>
          <a:p>
            <a:pPr>
              <a:buFontTx/>
              <a:buChar char="-"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365104"/>
            <a:ext cx="3240360" cy="204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04665"/>
            <a:ext cx="610242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- 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more extensive restoration was done in 1956, and the restoration continues today.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99" y="1052736"/>
            <a:ext cx="3260978" cy="2448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3645024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Manasija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is owned by the Republic of Serbia and has been declared a cultural monument of exceptional importance.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033" y="4427553"/>
            <a:ext cx="2953509" cy="204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1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599"/>
            <a:ext cx="6347713" cy="5431763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- Due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to the burning of fossil fuels (coal, oil, gas), there is an increased content of greenhouse gases in the atmosphere.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5995644"/>
            <a:ext cx="511452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5318711" cy="35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8641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CO2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 carbon dioxide is the primary gas, and there are also carbon monoxide, sulfur, ammonia and others.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- Due to the impossibility of depositing energy and heat into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interplanetary space,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there is an increase in the temperature on Earth and thus also the greenhouse effect.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- The main cause of the negative greenhouse effect is the constant increase in carbon dioxide in the atmosphere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924944"/>
            <a:ext cx="3286029" cy="1646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80" y="2842640"/>
            <a:ext cx="3225064" cy="1810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58" y="4784386"/>
            <a:ext cx="3170195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What </a:t>
            </a:r>
            <a:r>
              <a:rPr lang="en-US" dirty="0"/>
              <a:t>should be done?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Reduce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the amount of dangerous gases in the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atmosphere.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00" y="3429000"/>
            <a:ext cx="3841710" cy="26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What </a:t>
            </a:r>
            <a:r>
              <a:rPr lang="en-US" dirty="0"/>
              <a:t>destroys the </a:t>
            </a:r>
            <a:r>
              <a:rPr lang="en-US" dirty="0" smtClean="0"/>
              <a:t>ozone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layer?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30400"/>
            <a:ext cx="7488832" cy="492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Chlorine, fluorine, bromine, carbon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are used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in cooling technologies or as spray gases used in the pharmaceutical and cosmetic industries.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These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compounds break down ozone atoms, thinning the ozone layer and creating holes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99" y="3048204"/>
            <a:ext cx="2048227" cy="115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05" y="3048204"/>
            <a:ext cx="2160240" cy="117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511" y="2878562"/>
            <a:ext cx="1455258" cy="1512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05" y="5395996"/>
            <a:ext cx="1548339" cy="12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1700808"/>
            <a:ext cx="5742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The degree of air pollution can be reduced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by</a:t>
            </a:r>
            <a:r>
              <a:rPr lang="sr-Cyrl-RS" sz="32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processing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waste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356992"/>
            <a:ext cx="435253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548681"/>
            <a:ext cx="6174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installing filters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using renewable energy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007445"/>
            <a:ext cx="3384376" cy="1701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36" y="3135427"/>
            <a:ext cx="2901948" cy="163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996" y="3145036"/>
            <a:ext cx="2664183" cy="1627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4941168"/>
            <a:ext cx="2342840" cy="15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052736"/>
            <a:ext cx="6347714" cy="525658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THANK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YOU FOR YOUR ATTENTION!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 smtClean="0"/>
              <a:t>         </a:t>
            </a:r>
            <a:r>
              <a:rPr lang="en-US" dirty="0" smtClean="0"/>
              <a:t>    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MADE BY OUR PROJECT STUDENTS</a:t>
            </a:r>
            <a:r>
              <a:rPr lang="en-US" dirty="0" smtClean="0"/>
              <a:t>                 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937" y="3356992"/>
            <a:ext cx="309703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1412776"/>
            <a:ext cx="6177709" cy="263806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/>
              <a:t>CULTURAL HERITAGE AREA AND REGION AND EFFECT OF THE CLIMATE CHANGE ON THEM OF DESPOTOVAC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46" y="4050834"/>
            <a:ext cx="3737695" cy="1945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001" y="3933056"/>
            <a:ext cx="1480301" cy="121467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6825781" cy="218647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302" y="4395067"/>
            <a:ext cx="1348938" cy="1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          </a:t>
            </a:r>
            <a:r>
              <a:rPr lang="en-US" b="1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THINK </a:t>
            </a:r>
            <a:r>
              <a:rPr lang="en-US" b="1" dirty="0">
                <a:solidFill>
                  <a:srgbClr val="FF0000"/>
                </a:solidFill>
                <a:latin typeface="Bodoni MT Black" panose="02070A03080606020203" pitchFamily="18" charset="0"/>
              </a:rPr>
              <a:t>GLOBALLY, ACT LOCALLY, </a:t>
            </a:r>
            <a:endParaRPr lang="en-US" b="1" dirty="0" smtClean="0">
              <a:solidFill>
                <a:srgbClr val="FF0000"/>
              </a:solidFill>
              <a:latin typeface="Bodoni MT Black" panose="02070A03080606020203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              LOVE </a:t>
            </a:r>
            <a:r>
              <a:rPr lang="en-US" b="1" dirty="0">
                <a:solidFill>
                  <a:srgbClr val="FF0000"/>
                </a:solidFill>
                <a:latin typeface="Bodoni MT Black" panose="02070A03080606020203" pitchFamily="18" charset="0"/>
              </a:rPr>
              <a:t>AND PROTECT YOUR </a:t>
            </a:r>
            <a:r>
              <a:rPr lang="en-US" b="1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PLANET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087498"/>
            <a:ext cx="4176464" cy="27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7632848" cy="6583362"/>
          </a:xfrm>
        </p:spPr>
        <p:txBody>
          <a:bodyPr/>
          <a:lstStyle/>
          <a:p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827584" y="476672"/>
            <a:ext cx="5544616" cy="1944216"/>
          </a:xfrm>
        </p:spPr>
        <p:txBody>
          <a:bodyPr>
            <a:noAutofit/>
          </a:bodyPr>
          <a:lstStyle/>
          <a:p>
            <a:pPr marL="400050" lvl="1" indent="0" algn="just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The center of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Gornja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Resava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is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Despotovac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it is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located on the border of the slopes of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Beljanica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Kučaj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and the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Despotovac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basin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. This region is rich in forests and minerals. 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1936036"/>
            <a:ext cx="73025" cy="474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2511492"/>
            <a:ext cx="2520281" cy="1892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2511492"/>
            <a:ext cx="2466731" cy="1853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2" y="4653136"/>
            <a:ext cx="2748208" cy="1562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500159"/>
            <a:ext cx="2520280" cy="171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1268760"/>
            <a:ext cx="698477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-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climatic characteristics of the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Resava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valley are closely related to its geographical location.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-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area around the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Resava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is intersected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with numerous canyons and gorges, and because of this, there are different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climate conditions.</a:t>
            </a:r>
          </a:p>
          <a:p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3024336" cy="2468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82843"/>
            <a:ext cx="3168352" cy="24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609600"/>
            <a:ext cx="6912768" cy="267538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- Resave's climate is basically moderate-continental, with moderately hot summers and moderately cold winters, which means that the seasons are clearly defined.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207" y="3645024"/>
            <a:ext cx="4464496" cy="25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020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7704856" cy="6741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In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Serbia, as well as in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Despotovac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and its surroundings, the consequences of global climate change are being felt to a great extent.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increase in global temperature began in 1983 and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still ongoing. By the end of the century, the annual temperature will rise by 2.6 degrees.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Due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to warming, summers will be warmer by 3.5 and winters by 2.3 degrees C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- We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already need less energy for heating and more for air conditioning, while extreme heat becomes our reality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Warmer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winters can wreak the same havoc as warmer summers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6" y="3861048"/>
            <a:ext cx="362615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404664"/>
            <a:ext cx="6347714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We have increasingly long summer droughts with shorter periods of extremely heavy rains, which cause floods and landslides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979954"/>
            <a:ext cx="2810273" cy="1745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7" y="2945338"/>
            <a:ext cx="2952328" cy="1779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701" y="4738998"/>
            <a:ext cx="3528392" cy="17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7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effect of accelerated climate change also affects forests.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the region of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Despotovac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there is the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Vinatovača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rainforest.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What is characteristic of this rainforest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is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that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not a single tree has been cut down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here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it also has not been taken away or moved.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Simply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when a tree falls under the influence of snow, wind or old age, it remains in the rainforest, untouched.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41" y="3940765"/>
            <a:ext cx="3250186" cy="2352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996952"/>
            <a:ext cx="3633531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517</TotalTime>
  <Words>536</Words>
  <Application>Microsoft Office PowerPoint</Application>
  <PresentationFormat>On-screen Show (4:3)</PresentationFormat>
  <Paragraphs>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Bodoni MT Black</vt:lpstr>
      <vt:lpstr>Trebuchet MS</vt:lpstr>
      <vt:lpstr>Wingdings 3</vt:lpstr>
      <vt:lpstr>Facet</vt:lpstr>
      <vt:lpstr>PowerPoint Presentation</vt:lpstr>
      <vt:lpstr>      CULTURAL HERITAGE AREA AND REGION AND EFFECT OF THE CLIMATE CHANGE ON THEM OF DESPOTOVAC</vt:lpstr>
      <vt:lpstr>                   </vt:lpstr>
      <vt:lpstr>                 </vt:lpstr>
      <vt:lpstr>PowerPoint Presentation</vt:lpstr>
      <vt:lpstr>- Resave's climate is basically moderate-continental, with moderately hot summers and moderately cold winters, which means that the seasons are clearly defined.</vt:lpstr>
      <vt:lpstr>                           </vt:lpstr>
      <vt:lpstr>              </vt:lpstr>
      <vt:lpstr>PowerPoint Presentation</vt:lpstr>
      <vt:lpstr>PowerPoint Presentation</vt:lpstr>
      <vt:lpstr>      MANASIJA (OR RESAVA)               MONASTERY</vt:lpstr>
      <vt:lpstr>PowerPoint Presentation</vt:lpstr>
      <vt:lpstr>- Due to the burning of fossil fuels (coal, oil, gas), there is an increased content of greenhouse gases in the atmosphere.     </vt:lpstr>
      <vt:lpstr>PowerPoint Presentation</vt:lpstr>
      <vt:lpstr>      What should be done? </vt:lpstr>
      <vt:lpstr>     What destroys the ozone      layer?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Despotovac</dc:title>
  <dc:creator>Envy 14</dc:creator>
  <cp:lastModifiedBy>UserG</cp:lastModifiedBy>
  <cp:revision>68</cp:revision>
  <dcterms:created xsi:type="dcterms:W3CDTF">2020-12-04T16:40:46Z</dcterms:created>
  <dcterms:modified xsi:type="dcterms:W3CDTF">2023-02-14T19:30:06Z</dcterms:modified>
</cp:coreProperties>
</file>